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9" r:id="rId1"/>
  </p:sldMasterIdLst>
  <p:handoutMasterIdLst>
    <p:handoutMasterId r:id="rId23"/>
  </p:handoutMasterIdLst>
  <p:sldIdLst>
    <p:sldId id="256" r:id="rId2"/>
    <p:sldId id="297" r:id="rId3"/>
    <p:sldId id="300" r:id="rId4"/>
    <p:sldId id="263" r:id="rId5"/>
    <p:sldId id="265" r:id="rId6"/>
    <p:sldId id="268" r:id="rId7"/>
    <p:sldId id="267" r:id="rId8"/>
    <p:sldId id="296" r:id="rId9"/>
    <p:sldId id="271" r:id="rId10"/>
    <p:sldId id="270" r:id="rId11"/>
    <p:sldId id="295" r:id="rId12"/>
    <p:sldId id="294" r:id="rId13"/>
    <p:sldId id="302" r:id="rId14"/>
    <p:sldId id="298" r:id="rId15"/>
    <p:sldId id="274" r:id="rId16"/>
    <p:sldId id="276" r:id="rId17"/>
    <p:sldId id="282" r:id="rId18"/>
    <p:sldId id="283" r:id="rId19"/>
    <p:sldId id="287" r:id="rId20"/>
    <p:sldId id="293" r:id="rId21"/>
    <p:sldId id="291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406"/>
    <a:srgbClr val="00F26D"/>
    <a:srgbClr val="E82C18"/>
    <a:srgbClr val="7BD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Relationship Id="rId4" Type="http://schemas.microsoft.com/office/2011/relationships/chartColorStyle" Target="colors8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8260508600152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робота ліжка</c:v>
                </c:pt>
              </c:strCache>
            </c:strRef>
          </c:tx>
          <c:spPr>
            <a:pattFill prst="pct9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3200" b="1"/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2 від.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218.3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виконання плану % в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82,2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2 від.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64.2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оборот ліжки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2 від.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2.6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8313344"/>
        <c:axId val="248314880"/>
      </c:barChart>
      <c:catAx>
        <c:axId val="24831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48314880"/>
        <c:crosses val="autoZero"/>
        <c:auto val="1"/>
        <c:lblAlgn val="ctr"/>
        <c:lblOffset val="100"/>
        <c:noMultiLvlLbl val="0"/>
      </c:catAx>
      <c:valAx>
        <c:axId val="248314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831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5.8306414440157418E-3"/>
          <c:y val="0.29229319698859829"/>
          <c:w val="0.61823278470163567"/>
          <c:h val="0.31746683003856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325409441660502E-2"/>
          <c:y val="6.0234678100188767E-2"/>
          <c:w val="0.50384302657521918"/>
          <c:h val="0.76453716742653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295008896"/>
        <c:axId val="295035264"/>
        <c:axId val="0"/>
      </c:bar3DChart>
      <c:catAx>
        <c:axId val="29500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5035264"/>
        <c:crosses val="autoZero"/>
        <c:auto val="1"/>
        <c:lblAlgn val="ctr"/>
        <c:lblOffset val="100"/>
        <c:noMultiLvlLbl val="0"/>
      </c:catAx>
      <c:valAx>
        <c:axId val="295035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500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51168655178013"/>
          <c:y val="0.10975819032088656"/>
          <c:w val="0.35862664594879629"/>
          <c:h val="0.780483619358226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626259653765159E-2"/>
          <c:y val="3.3320155831776943E-2"/>
          <c:w val="0.97222222222222221"/>
          <c:h val="0.785830749056920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48,5%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12,5%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 кат.</c:v>
                </c:pt>
                <c:pt idx="1">
                  <c:v>2 кат.</c:v>
                </c:pt>
                <c:pt idx="2">
                  <c:v>4 кат.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0.44500000000000001</c:v>
                </c:pt>
                <c:pt idx="1">
                  <c:v>0.14799999999999999</c:v>
                </c:pt>
                <c:pt idx="2" formatCode="0%">
                  <c:v>0.40699999999999997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02850761805326"/>
          <c:y val="0.81441377553274452"/>
          <c:w val="0.48226538157753795"/>
          <c:h val="0.16814339380257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9338762020447165E-2"/>
                  <c:y val="3.9977725796241405E-3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r>
                      <a:rPr lang="uk-UA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113</c:v>
                </c:pt>
                <c:pt idx="2">
                  <c:v>61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5277696"/>
        <c:axId val="295294080"/>
      </c:barChart>
      <c:catAx>
        <c:axId val="2952776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uk-UA"/>
          </a:p>
        </c:txPr>
        <c:crossAx val="295294080"/>
        <c:crosses val="autoZero"/>
        <c:auto val="1"/>
        <c:lblAlgn val="ctr"/>
        <c:lblOffset val="100"/>
        <c:noMultiLvlLbl val="0"/>
      </c:catAx>
      <c:valAx>
        <c:axId val="295294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527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4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РТБ</c:v>
                </c:pt>
                <c:pt idx="1">
                  <c:v>НЛТБ</c:v>
                </c:pt>
                <c:pt idx="2">
                  <c:v>ЛПП</c:v>
                </c:pt>
                <c:pt idx="3">
                  <c:v>ІТБ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25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РТБ</c:v>
                </c:pt>
                <c:pt idx="1">
                  <c:v>НЛТБ</c:v>
                </c:pt>
                <c:pt idx="2">
                  <c:v>ЛПП</c:v>
                </c:pt>
                <c:pt idx="3">
                  <c:v>ІТБ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</c:v>
                </c:pt>
                <c:pt idx="1">
                  <c:v>26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5582720"/>
        <c:axId val="295707392"/>
      </c:barChart>
      <c:catAx>
        <c:axId val="29558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5707392"/>
        <c:crosses val="autoZero"/>
        <c:auto val="1"/>
        <c:lblAlgn val="ctr"/>
        <c:lblOffset val="100"/>
        <c:noMultiLvlLbl val="0"/>
      </c:catAx>
      <c:valAx>
        <c:axId val="295707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58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4"/>
              <c:layout>
                <c:manualLayout>
                  <c:x val="1.4672702314994634E-2"/>
                  <c:y val="6.57758568935992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2400" b="1"/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МРТБ</c:v>
                </c:pt>
                <c:pt idx="1">
                  <c:v>РРТБ</c:v>
                </c:pt>
                <c:pt idx="2">
                  <c:v>РіфТБ</c:v>
                </c:pt>
                <c:pt idx="3">
                  <c:v>РМРТБ</c:v>
                </c:pt>
                <c:pt idx="4">
                  <c:v>ПРТБ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</c:v>
                </c:pt>
                <c:pt idx="1">
                  <c:v>56</c:v>
                </c:pt>
                <c:pt idx="2">
                  <c:v>26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 rot="0" vert="horz"/>
          <a:lstStyle/>
          <a:p>
            <a:pPr>
              <a:defRPr sz="2400" b="1"/>
            </a:pPr>
            <a:endParaRPr lang="uk-UA"/>
          </a:p>
        </c:txPr>
      </c:legendEntry>
      <c:legendEntry>
        <c:idx val="1"/>
        <c:txPr>
          <a:bodyPr rot="0" vert="horz"/>
          <a:lstStyle/>
          <a:p>
            <a:pPr>
              <a:defRPr sz="2400" b="1"/>
            </a:pPr>
            <a:endParaRPr lang="uk-UA"/>
          </a:p>
        </c:txPr>
      </c:legendEntry>
      <c:legendEntry>
        <c:idx val="2"/>
        <c:txPr>
          <a:bodyPr rot="0" vert="horz"/>
          <a:lstStyle/>
          <a:p>
            <a:pPr>
              <a:defRPr sz="2400" b="1"/>
            </a:pPr>
            <a:endParaRPr lang="uk-UA"/>
          </a:p>
        </c:txPr>
      </c:legendEntry>
      <c:layout>
        <c:manualLayout>
          <c:xMode val="edge"/>
          <c:yMode val="edge"/>
          <c:x val="7.3469673262643809E-2"/>
          <c:y val="0.8907054883211506"/>
          <c:w val="0.92653032673735614"/>
          <c:h val="8.986736767552693E-2"/>
        </c:manualLayout>
      </c:layout>
      <c:overlay val="0"/>
      <c:txPr>
        <a:bodyPr rot="0" vert="horz"/>
        <a:lstStyle/>
        <a:p>
          <a:pPr>
            <a:defRPr sz="2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463693213376743"/>
          <c:y val="5.8934709544867462E-3"/>
          <c:w val="0.82719125602272647"/>
          <c:h val="0.815698447517077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4.1015625E-2"/>
                  <c:y val="0.24494610965861108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ТБ </a:t>
                    </a:r>
                    <a:r>
                      <a:rPr lang="uk-UA" dirty="0" smtClean="0"/>
                      <a:t>легень</a:t>
                    </a:r>
                  </a:p>
                  <a:p>
                    <a:r>
                      <a:rPr lang="uk-UA" dirty="0" smtClean="0"/>
                      <a:t>+</a:t>
                    </a:r>
                    <a:r>
                      <a:rPr lang="uk-UA" dirty="0"/>
                      <a:t>ВІЛ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578124999999997E-2"/>
                  <c:y val="-0.15502918332823487"/>
                </c:manualLayout>
              </c:layout>
              <c:tx>
                <c:rich>
                  <a:bodyPr/>
                  <a:lstStyle/>
                  <a:p>
                    <a:r>
                      <a:rPr lang="uk-UA" b="1" dirty="0" smtClean="0"/>
                      <a:t>ТБ </a:t>
                    </a:r>
                    <a:r>
                      <a:rPr lang="uk-UA" b="1" dirty="0" err="1" smtClean="0"/>
                      <a:t>позалег</a:t>
                    </a:r>
                    <a:r>
                      <a:rPr lang="uk-UA" b="1" dirty="0" smtClean="0"/>
                      <a:t>.</a:t>
                    </a:r>
                  </a:p>
                  <a:p>
                    <a:r>
                      <a:rPr lang="uk-UA" b="1" dirty="0" smtClean="0"/>
                      <a:t>+ВІЛ</a:t>
                    </a:r>
                    <a:endParaRPr lang="uk-UA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5625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ТБ легень+ВІЛ</c:v>
                </c:pt>
                <c:pt idx="1">
                  <c:v>ТБ позалегеневий+ВІЛ</c:v>
                </c:pt>
                <c:pt idx="2">
                  <c:v>ТБ міліарний+ВІЛ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79886440884538E-2"/>
          <c:y val="0.16127576763349938"/>
          <c:w val="0.94996617601662892"/>
          <c:h val="0.7477744492905034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 проліковано хворих в 2020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11</c:v>
                </c:pt>
                <c:pt idx="2">
                  <c:v>21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всього проліковано в 2019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</c:v>
                </c:pt>
                <c:pt idx="1">
                  <c:v>16</c:v>
                </c:pt>
                <c:pt idx="2">
                  <c:v>39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98944384"/>
        <c:axId val="298952576"/>
      </c:areaChart>
      <c:catAx>
        <c:axId val="29894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2000" b="1"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  <c:crossAx val="298952576"/>
        <c:crosses val="autoZero"/>
        <c:auto val="1"/>
        <c:lblAlgn val="ctr"/>
        <c:lblOffset val="100"/>
        <c:noMultiLvlLbl val="0"/>
      </c:catAx>
      <c:valAx>
        <c:axId val="29895257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9894438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400" b="1"/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uk-UA"/>
          </a:p>
        </c:txPr>
      </c:legendEntry>
      <c:layout>
        <c:manualLayout>
          <c:xMode val="edge"/>
          <c:yMode val="edge"/>
          <c:x val="1.5801894015982595E-3"/>
          <c:y val="3.7301631600890707E-2"/>
          <c:w val="0.99841981059840179"/>
          <c:h val="0.12024749060755771"/>
        </c:manualLayout>
      </c:layout>
      <c:overlay val="0"/>
      <c:txPr>
        <a:bodyPr/>
        <a:lstStyle/>
        <a:p>
          <a:pPr>
            <a:defRPr b="1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467794572881199"/>
          <c:y val="7.6878922284988271E-2"/>
          <c:w val="0.75532192850959612"/>
          <c:h val="0.91382713612475019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4548696868439124E-2"/>
          <c:w val="0.24783695222270588"/>
          <c:h val="0.5897051324781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2400" b="1" dirty="0" smtClean="0">
                <a:solidFill>
                  <a:schemeClr val="tx1"/>
                </a:solidFill>
              </a:rPr>
              <a:t>Виконання</a:t>
            </a:r>
            <a:r>
              <a:rPr lang="uk-UA" sz="2400" b="1" baseline="0" dirty="0" smtClean="0">
                <a:solidFill>
                  <a:schemeClr val="tx1"/>
                </a:solidFill>
              </a:rPr>
              <a:t> плану ліжко-днів %</a:t>
            </a:r>
            <a:endParaRPr lang="ru-RU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508990690955825"/>
          <c:y val="5.417582268682744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677097087717666E-2"/>
          <c:y val="0.17534480849858627"/>
          <c:w val="0.8584210522455602"/>
          <c:h val="0.723746471665267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87</c:v>
                </c:pt>
                <c:pt idx="1">
                  <c:v>92.1</c:v>
                </c:pt>
                <c:pt idx="2">
                  <c:v>78.5</c:v>
                </c:pt>
                <c:pt idx="3">
                  <c:v>62.1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66.599999999999994</c:v>
                </c:pt>
                <c:pt idx="1">
                  <c:v>75.5</c:v>
                </c:pt>
                <c:pt idx="2">
                  <c:v>54.1</c:v>
                </c:pt>
                <c:pt idx="3">
                  <c:v>62.3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8644736"/>
        <c:axId val="248646272"/>
        <c:axId val="0"/>
      </c:bar3DChart>
      <c:catAx>
        <c:axId val="2486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48646272"/>
        <c:crosses val="autoZero"/>
        <c:auto val="1"/>
        <c:lblAlgn val="ctr"/>
        <c:lblOffset val="100"/>
        <c:noMultiLvlLbl val="0"/>
      </c:catAx>
      <c:valAx>
        <c:axId val="248646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864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9.3890629301361037E-2"/>
          <c:y val="7.979842504568127E-2"/>
          <c:w val="0.49987128503914702"/>
          <c:h val="0.11662352446155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робота ліжка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226.5</c:v>
                </c:pt>
                <c:pt idx="1">
                  <c:v>256.7</c:v>
                </c:pt>
                <c:pt idx="2">
                  <c:v>184</c:v>
                </c:pt>
                <c:pt idx="3">
                  <c:v>211.6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699136"/>
        <c:axId val="24870502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сер.термін перебув.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77.599999999999994</c:v>
                </c:pt>
                <c:pt idx="1">
                  <c:v>107</c:v>
                </c:pt>
                <c:pt idx="2">
                  <c:v>76.099999999999994</c:v>
                </c:pt>
                <c:pt idx="3">
                  <c:v>85.5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699136"/>
        <c:axId val="248705024"/>
      </c:lineChart>
      <c:catAx>
        <c:axId val="24869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48705024"/>
        <c:crosses val="autoZero"/>
        <c:auto val="1"/>
        <c:lblAlgn val="ctr"/>
        <c:lblOffset val="100"/>
        <c:noMultiLvlLbl val="0"/>
      </c:catAx>
      <c:valAx>
        <c:axId val="248705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869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4.9999910578076963E-2"/>
          <c:y val="0.88164118453825091"/>
          <c:w val="0.93634106952196827"/>
          <c:h val="0.10103887803172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3281131967726"/>
          <c:y val="2.2211033203572681E-2"/>
          <c:w val="0.7835082259001972"/>
          <c:h val="0.644414393937214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2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2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sz="2800" b="1" smtClean="0"/>
                      <a:t>380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0901773419232909E-2"/>
                  <c:y val="2.897469907134342E-2"/>
                </c:manualLayout>
              </c:layout>
              <c:tx>
                <c:rich>
                  <a:bodyPr/>
                  <a:lstStyle/>
                  <a:p>
                    <a:r>
                      <a:rPr lang="uk-UA" sz="2800" b="1" dirty="0" smtClean="0"/>
                      <a:t>130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0319080390954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 sz="2800" b="1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міські мешканці</c:v>
                </c:pt>
                <c:pt idx="1">
                  <c:v>мешканці районів області</c:v>
                </c:pt>
                <c:pt idx="2">
                  <c:v>БВММ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380</c:v>
                </c:pt>
                <c:pt idx="1">
                  <c:v>130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525305858820589E-2"/>
          <c:y val="0.52888023178531662"/>
          <c:w val="0.43822302407209757"/>
          <c:h val="0.47111976821468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dirty="0" smtClean="0"/>
                      <a:t>7</a:t>
                    </a:r>
                    <a:r>
                      <a:rPr lang="uk-UA" sz="2400" b="1" dirty="0" smtClean="0"/>
                      <a:t>7,3</a:t>
                    </a:r>
                    <a:r>
                      <a:rPr lang="en-US" sz="24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="1" dirty="0" smtClean="0"/>
                      <a:t>2</a:t>
                    </a:r>
                    <a:r>
                      <a:rPr lang="uk-UA" sz="2400" b="1" dirty="0" smtClean="0"/>
                      <a:t>2,7</a:t>
                    </a:r>
                    <a:r>
                      <a:rPr lang="en-US" sz="24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sz="2400" b="1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394</c:v>
                </c:pt>
                <c:pt idx="1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 rot="0" vert="horz"/>
        <a:lstStyle/>
        <a:p>
          <a:pPr>
            <a:defRPr sz="2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16347632110455E-2"/>
          <c:y val="0.13033617663007513"/>
          <c:w val="0.82947317135964527"/>
          <c:h val="0.81972626880559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uk-UA" dirty="0" err="1" smtClean="0"/>
                      <a:t>діагн</a:t>
                    </a:r>
                    <a:r>
                      <a:rPr lang="uk-UA" dirty="0" smtClean="0"/>
                      <a:t>.        хворі</a:t>
                    </a:r>
                  </a:p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uk-UA" dirty="0" smtClean="0"/>
                      <a:t>22</a:t>
                    </a:r>
                    <a:endParaRPr lang="uk-UA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2">
                  <c:v>діагностичні хворі</c:v>
                </c:pt>
                <c:pt idx="3">
                  <c:v>хворі на ТБ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13</c:v>
                </c:pt>
                <c:pt idx="3">
                  <c:v>497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13117394416609"/>
          <c:y val="2.5619880938482706E-2"/>
          <c:w val="0.39715840689091775"/>
          <c:h val="0.931465008126903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15,4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23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uk-UA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15,6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0272664881722707E-3"/>
                  <c:y val="-2.94764175893907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пневмонія</c:v>
                </c:pt>
                <c:pt idx="1">
                  <c:v>онкопатологія</c:v>
                </c:pt>
                <c:pt idx="2">
                  <c:v>ХОЗЛ</c:v>
                </c:pt>
                <c:pt idx="3">
                  <c:v>виключено ТБ костний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947431139795998E-4"/>
          <c:y val="5.962344741364518E-3"/>
          <c:w val="0.31217808741937592"/>
          <c:h val="0.99403765525863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1">
                  <c:v>активний ТБ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84.4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1">
                  <c:v>активний ТБ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92.7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030848"/>
        <c:axId val="260032384"/>
      </c:barChart>
      <c:catAx>
        <c:axId val="260030848"/>
        <c:scaling>
          <c:orientation val="minMax"/>
        </c:scaling>
        <c:delete val="1"/>
        <c:axPos val="b"/>
        <c:majorTickMark val="none"/>
        <c:minorTickMark val="none"/>
        <c:tickLblPos val="nextTo"/>
        <c:crossAx val="260032384"/>
        <c:crosses val="autoZero"/>
        <c:auto val="1"/>
        <c:lblAlgn val="ctr"/>
        <c:lblOffset val="100"/>
        <c:noMultiLvlLbl val="0"/>
      </c:catAx>
      <c:valAx>
        <c:axId val="260032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60030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47142167434725E-2"/>
          <c:y val="0.12540132001153451"/>
          <c:w val="0.27142992798490595"/>
          <c:h val="0.62538309566626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b="1" smtClean="0"/>
                      <a:t>14,8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4993280"/>
        <c:axId val="294995072"/>
        <c:axId val="0"/>
      </c:bar3DChart>
      <c:catAx>
        <c:axId val="294993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4995072"/>
        <c:crosses val="autoZero"/>
        <c:auto val="1"/>
        <c:lblAlgn val="ctr"/>
        <c:lblOffset val="100"/>
        <c:noMultiLvlLbl val="0"/>
      </c:catAx>
      <c:valAx>
        <c:axId val="294995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499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089158236340814"/>
          <c:y val="0.13128376398050418"/>
          <c:w val="0.31389944026832994"/>
          <c:h val="0.579524183016174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>
        <a:lumMod val="50000"/>
      </cs:styleClr>
    </cs:fontRef>
    <cs:defRPr sz="133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D5126-F56C-475D-B99F-A9F851351C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79C4F3-48B6-4C05-928F-5CACF1782531}">
      <dgm:prSet phldrT="[Текст]"/>
      <dgm:spPr/>
      <dgm:t>
        <a:bodyPr/>
        <a:lstStyle/>
        <a:p>
          <a:r>
            <a:rPr lang="uk-UA" b="1" dirty="0" smtClean="0"/>
            <a:t>1 кат</a:t>
          </a:r>
          <a:r>
            <a:rPr lang="uk-UA" dirty="0" smtClean="0"/>
            <a:t>. – </a:t>
          </a:r>
          <a:r>
            <a:rPr lang="uk-UA" b="1" dirty="0" smtClean="0">
              <a:solidFill>
                <a:schemeClr val="tx1"/>
              </a:solidFill>
            </a:rPr>
            <a:t>219</a:t>
          </a:r>
          <a:r>
            <a:rPr lang="uk-UA" dirty="0" smtClean="0"/>
            <a:t> осіб</a:t>
          </a:r>
          <a:endParaRPr lang="ru-RU" dirty="0"/>
        </a:p>
      </dgm:t>
    </dgm:pt>
    <dgm:pt modelId="{FE4A14AB-D453-471F-9D19-C8CD0F0A9D75}" type="parTrans" cxnId="{9D0D7ED8-5565-42D2-9681-639B058460A0}">
      <dgm:prSet/>
      <dgm:spPr/>
      <dgm:t>
        <a:bodyPr/>
        <a:lstStyle/>
        <a:p>
          <a:endParaRPr lang="ru-RU"/>
        </a:p>
      </dgm:t>
    </dgm:pt>
    <dgm:pt modelId="{64D69448-A51E-47A5-A36B-9DC0C0A67632}" type="sibTrans" cxnId="{9D0D7ED8-5565-42D2-9681-639B058460A0}">
      <dgm:prSet/>
      <dgm:spPr/>
      <dgm:t>
        <a:bodyPr/>
        <a:lstStyle/>
        <a:p>
          <a:endParaRPr lang="ru-RU"/>
        </a:p>
      </dgm:t>
    </dgm:pt>
    <dgm:pt modelId="{72814BA6-29C5-41ED-A541-CBBE9E15155A}">
      <dgm:prSet phldrT="[Текст]"/>
      <dgm:spPr/>
      <dgm:t>
        <a:bodyPr/>
        <a:lstStyle/>
        <a:p>
          <a:r>
            <a:rPr lang="uk-UA" b="1" dirty="0" smtClean="0"/>
            <a:t>2 кат</a:t>
          </a:r>
          <a:r>
            <a:rPr lang="uk-UA" dirty="0" smtClean="0"/>
            <a:t>. – </a:t>
          </a:r>
          <a:r>
            <a:rPr lang="uk-UA" b="1" dirty="0" smtClean="0">
              <a:solidFill>
                <a:schemeClr val="tx1"/>
              </a:solidFill>
            </a:rPr>
            <a:t>73</a:t>
          </a:r>
          <a:r>
            <a:rPr lang="uk-UA" dirty="0" smtClean="0"/>
            <a:t> осіб </a:t>
          </a:r>
          <a:endParaRPr lang="ru-RU" dirty="0"/>
        </a:p>
      </dgm:t>
    </dgm:pt>
    <dgm:pt modelId="{4DD3E96A-00F2-423B-B3D3-AB903EA6E262}" type="parTrans" cxnId="{3011B73D-BFFF-4352-8ED3-702BCEC1E8BD}">
      <dgm:prSet/>
      <dgm:spPr/>
      <dgm:t>
        <a:bodyPr/>
        <a:lstStyle/>
        <a:p>
          <a:endParaRPr lang="ru-RU"/>
        </a:p>
      </dgm:t>
    </dgm:pt>
    <dgm:pt modelId="{C7CFE38B-3BF0-4928-B19F-8239A66F1C52}" type="sibTrans" cxnId="{3011B73D-BFFF-4352-8ED3-702BCEC1E8BD}">
      <dgm:prSet/>
      <dgm:spPr/>
      <dgm:t>
        <a:bodyPr/>
        <a:lstStyle/>
        <a:p>
          <a:endParaRPr lang="ru-RU"/>
        </a:p>
      </dgm:t>
    </dgm:pt>
    <dgm:pt modelId="{EBD97303-C003-4B49-9FD6-E5315B681F55}">
      <dgm:prSet phldrT="[Текст]"/>
      <dgm:spPr/>
      <dgm:t>
        <a:bodyPr/>
        <a:lstStyle/>
        <a:p>
          <a:r>
            <a:rPr lang="uk-UA" b="1" dirty="0" smtClean="0"/>
            <a:t>4 кат</a:t>
          </a:r>
          <a:r>
            <a:rPr lang="uk-UA" dirty="0" smtClean="0"/>
            <a:t>. – </a:t>
          </a:r>
          <a:r>
            <a:rPr lang="uk-UA" b="1" dirty="0" smtClean="0">
              <a:solidFill>
                <a:schemeClr val="tx1"/>
              </a:solidFill>
            </a:rPr>
            <a:t>200</a:t>
          </a:r>
          <a:r>
            <a:rPr lang="uk-UA" dirty="0" smtClean="0"/>
            <a:t> осіб</a:t>
          </a:r>
          <a:endParaRPr lang="ru-RU" dirty="0"/>
        </a:p>
      </dgm:t>
    </dgm:pt>
    <dgm:pt modelId="{45480892-DC69-4DDD-B47C-4586328A662E}" type="parTrans" cxnId="{A0416EE8-AFA3-4192-9B93-DA45C92EC993}">
      <dgm:prSet/>
      <dgm:spPr/>
      <dgm:t>
        <a:bodyPr/>
        <a:lstStyle/>
        <a:p>
          <a:endParaRPr lang="ru-RU"/>
        </a:p>
      </dgm:t>
    </dgm:pt>
    <dgm:pt modelId="{5DB69C7B-E611-47A5-B630-EDDA46004A24}" type="sibTrans" cxnId="{A0416EE8-AFA3-4192-9B93-DA45C92EC993}">
      <dgm:prSet/>
      <dgm:spPr/>
      <dgm:t>
        <a:bodyPr/>
        <a:lstStyle/>
        <a:p>
          <a:endParaRPr lang="ru-RU"/>
        </a:p>
      </dgm:t>
    </dgm:pt>
    <dgm:pt modelId="{C0E2D9DC-6FA2-431B-B710-BCF7F0123744}" type="pres">
      <dgm:prSet presAssocID="{700D5126-F56C-475D-B99F-A9F851351C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FE6B977-BBA7-4BF5-9330-15EF7BC3FEB7}" type="pres">
      <dgm:prSet presAssocID="{700D5126-F56C-475D-B99F-A9F851351C6D}" presName="Name1" presStyleCnt="0"/>
      <dgm:spPr/>
    </dgm:pt>
    <dgm:pt modelId="{8B63B425-4EBC-4AB6-8288-1F26175CE20A}" type="pres">
      <dgm:prSet presAssocID="{700D5126-F56C-475D-B99F-A9F851351C6D}" presName="cycle" presStyleCnt="0"/>
      <dgm:spPr/>
    </dgm:pt>
    <dgm:pt modelId="{C8FD3069-3D64-4795-AD0F-B50DCDA81152}" type="pres">
      <dgm:prSet presAssocID="{700D5126-F56C-475D-B99F-A9F851351C6D}" presName="srcNode" presStyleLbl="node1" presStyleIdx="0" presStyleCnt="3"/>
      <dgm:spPr/>
    </dgm:pt>
    <dgm:pt modelId="{7D4F6133-9392-4FF8-929B-635B5AD7F6C4}" type="pres">
      <dgm:prSet presAssocID="{700D5126-F56C-475D-B99F-A9F851351C6D}" presName="conn" presStyleLbl="parChTrans1D2" presStyleIdx="0" presStyleCnt="1"/>
      <dgm:spPr/>
      <dgm:t>
        <a:bodyPr/>
        <a:lstStyle/>
        <a:p>
          <a:endParaRPr lang="ru-RU"/>
        </a:p>
      </dgm:t>
    </dgm:pt>
    <dgm:pt modelId="{FC5FD370-5521-4AB2-AE89-C844B99B54F7}" type="pres">
      <dgm:prSet presAssocID="{700D5126-F56C-475D-B99F-A9F851351C6D}" presName="extraNode" presStyleLbl="node1" presStyleIdx="0" presStyleCnt="3"/>
      <dgm:spPr/>
    </dgm:pt>
    <dgm:pt modelId="{EB2F56F1-9882-4303-86DE-4B55D313963D}" type="pres">
      <dgm:prSet presAssocID="{700D5126-F56C-475D-B99F-A9F851351C6D}" presName="dstNode" presStyleLbl="node1" presStyleIdx="0" presStyleCnt="3"/>
      <dgm:spPr/>
    </dgm:pt>
    <dgm:pt modelId="{8F40D927-8B63-41DA-B5B4-E0E332659CCF}" type="pres">
      <dgm:prSet presAssocID="{7279C4F3-48B6-4C05-928F-5CACF178253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DD1F2-EA88-41CD-A0A1-1EC4EEEEA6C6}" type="pres">
      <dgm:prSet presAssocID="{7279C4F3-48B6-4C05-928F-5CACF1782531}" presName="accent_1" presStyleCnt="0"/>
      <dgm:spPr/>
    </dgm:pt>
    <dgm:pt modelId="{69C75DDF-7B80-419E-9BA8-93600ACAA848}" type="pres">
      <dgm:prSet presAssocID="{7279C4F3-48B6-4C05-928F-5CACF1782531}" presName="accentRepeatNode" presStyleLbl="solidFgAcc1" presStyleIdx="0" presStyleCnt="3"/>
      <dgm:spPr/>
    </dgm:pt>
    <dgm:pt modelId="{564148A2-92C5-48B4-91FD-F6AEEDFB2CFF}" type="pres">
      <dgm:prSet presAssocID="{72814BA6-29C5-41ED-A541-CBBE9E15155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7CF32-2371-46A7-A54D-22D1B5BC2EC0}" type="pres">
      <dgm:prSet presAssocID="{72814BA6-29C5-41ED-A541-CBBE9E15155A}" presName="accent_2" presStyleCnt="0"/>
      <dgm:spPr/>
    </dgm:pt>
    <dgm:pt modelId="{058AD4F5-11C7-404E-ABA9-11A33B6874CA}" type="pres">
      <dgm:prSet presAssocID="{72814BA6-29C5-41ED-A541-CBBE9E15155A}" presName="accentRepeatNode" presStyleLbl="solidFgAcc1" presStyleIdx="1" presStyleCnt="3"/>
      <dgm:spPr/>
    </dgm:pt>
    <dgm:pt modelId="{755D6EEB-B91C-483A-844D-1DFC6174E866}" type="pres">
      <dgm:prSet presAssocID="{EBD97303-C003-4B49-9FD6-E5315B681F5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2DE85-200B-4988-9874-7888611B4F9B}" type="pres">
      <dgm:prSet presAssocID="{EBD97303-C003-4B49-9FD6-E5315B681F55}" presName="accent_3" presStyleCnt="0"/>
      <dgm:spPr/>
    </dgm:pt>
    <dgm:pt modelId="{D9D89713-C060-47B1-8827-004DFFE5F76A}" type="pres">
      <dgm:prSet presAssocID="{EBD97303-C003-4B49-9FD6-E5315B681F55}" presName="accentRepeatNode" presStyleLbl="solidFgAcc1" presStyleIdx="2" presStyleCnt="3"/>
      <dgm:spPr/>
    </dgm:pt>
  </dgm:ptLst>
  <dgm:cxnLst>
    <dgm:cxn modelId="{358E04FE-C3D4-43C6-8ED4-547F498E2341}" type="presOf" srcId="{EBD97303-C003-4B49-9FD6-E5315B681F55}" destId="{755D6EEB-B91C-483A-844D-1DFC6174E866}" srcOrd="0" destOrd="0" presId="urn:microsoft.com/office/officeart/2008/layout/VerticalCurvedList"/>
    <dgm:cxn modelId="{9D0D7ED8-5565-42D2-9681-639B058460A0}" srcId="{700D5126-F56C-475D-B99F-A9F851351C6D}" destId="{7279C4F3-48B6-4C05-928F-5CACF1782531}" srcOrd="0" destOrd="0" parTransId="{FE4A14AB-D453-471F-9D19-C8CD0F0A9D75}" sibTransId="{64D69448-A51E-47A5-A36B-9DC0C0A67632}"/>
    <dgm:cxn modelId="{42BF8B65-706F-4DC8-ABED-995213EEA2DF}" type="presOf" srcId="{64D69448-A51E-47A5-A36B-9DC0C0A67632}" destId="{7D4F6133-9392-4FF8-929B-635B5AD7F6C4}" srcOrd="0" destOrd="0" presId="urn:microsoft.com/office/officeart/2008/layout/VerticalCurvedList"/>
    <dgm:cxn modelId="{3011B73D-BFFF-4352-8ED3-702BCEC1E8BD}" srcId="{700D5126-F56C-475D-B99F-A9F851351C6D}" destId="{72814BA6-29C5-41ED-A541-CBBE9E15155A}" srcOrd="1" destOrd="0" parTransId="{4DD3E96A-00F2-423B-B3D3-AB903EA6E262}" sibTransId="{C7CFE38B-3BF0-4928-B19F-8239A66F1C52}"/>
    <dgm:cxn modelId="{A0416EE8-AFA3-4192-9B93-DA45C92EC993}" srcId="{700D5126-F56C-475D-B99F-A9F851351C6D}" destId="{EBD97303-C003-4B49-9FD6-E5315B681F55}" srcOrd="2" destOrd="0" parTransId="{45480892-DC69-4DDD-B47C-4586328A662E}" sibTransId="{5DB69C7B-E611-47A5-B630-EDDA46004A24}"/>
    <dgm:cxn modelId="{213C6C34-1AA1-43C0-B6E6-6BAAB37E3270}" type="presOf" srcId="{72814BA6-29C5-41ED-A541-CBBE9E15155A}" destId="{564148A2-92C5-48B4-91FD-F6AEEDFB2CFF}" srcOrd="0" destOrd="0" presId="urn:microsoft.com/office/officeart/2008/layout/VerticalCurvedList"/>
    <dgm:cxn modelId="{5D630C6B-BD1D-4B42-8040-F773FD0B459C}" type="presOf" srcId="{700D5126-F56C-475D-B99F-A9F851351C6D}" destId="{C0E2D9DC-6FA2-431B-B710-BCF7F0123744}" srcOrd="0" destOrd="0" presId="urn:microsoft.com/office/officeart/2008/layout/VerticalCurvedList"/>
    <dgm:cxn modelId="{AAC7547F-BFD6-4906-9F26-9D104CE120F2}" type="presOf" srcId="{7279C4F3-48B6-4C05-928F-5CACF1782531}" destId="{8F40D927-8B63-41DA-B5B4-E0E332659CCF}" srcOrd="0" destOrd="0" presId="urn:microsoft.com/office/officeart/2008/layout/VerticalCurvedList"/>
    <dgm:cxn modelId="{8A43A7B6-707F-41E9-99C0-CCAB630843BE}" type="presParOf" srcId="{C0E2D9DC-6FA2-431B-B710-BCF7F0123744}" destId="{AFE6B977-BBA7-4BF5-9330-15EF7BC3FEB7}" srcOrd="0" destOrd="0" presId="urn:microsoft.com/office/officeart/2008/layout/VerticalCurvedList"/>
    <dgm:cxn modelId="{32AF8856-3304-4C15-879C-DA9D0E6B3584}" type="presParOf" srcId="{AFE6B977-BBA7-4BF5-9330-15EF7BC3FEB7}" destId="{8B63B425-4EBC-4AB6-8288-1F26175CE20A}" srcOrd="0" destOrd="0" presId="urn:microsoft.com/office/officeart/2008/layout/VerticalCurvedList"/>
    <dgm:cxn modelId="{B1BE8C24-3769-465C-85ED-FD468A121945}" type="presParOf" srcId="{8B63B425-4EBC-4AB6-8288-1F26175CE20A}" destId="{C8FD3069-3D64-4795-AD0F-B50DCDA81152}" srcOrd="0" destOrd="0" presId="urn:microsoft.com/office/officeart/2008/layout/VerticalCurvedList"/>
    <dgm:cxn modelId="{C939DBA0-F6AD-446D-A885-5F18CDEA3299}" type="presParOf" srcId="{8B63B425-4EBC-4AB6-8288-1F26175CE20A}" destId="{7D4F6133-9392-4FF8-929B-635B5AD7F6C4}" srcOrd="1" destOrd="0" presId="urn:microsoft.com/office/officeart/2008/layout/VerticalCurvedList"/>
    <dgm:cxn modelId="{523214C3-A847-416B-9F8C-7FC8FF412A5E}" type="presParOf" srcId="{8B63B425-4EBC-4AB6-8288-1F26175CE20A}" destId="{FC5FD370-5521-4AB2-AE89-C844B99B54F7}" srcOrd="2" destOrd="0" presId="urn:microsoft.com/office/officeart/2008/layout/VerticalCurvedList"/>
    <dgm:cxn modelId="{3B91BCE0-7277-4EE7-BEC1-8B6E0AB1DC1E}" type="presParOf" srcId="{8B63B425-4EBC-4AB6-8288-1F26175CE20A}" destId="{EB2F56F1-9882-4303-86DE-4B55D313963D}" srcOrd="3" destOrd="0" presId="urn:microsoft.com/office/officeart/2008/layout/VerticalCurvedList"/>
    <dgm:cxn modelId="{19F62CAD-4D54-40B5-97CD-7ABBB04FA628}" type="presParOf" srcId="{AFE6B977-BBA7-4BF5-9330-15EF7BC3FEB7}" destId="{8F40D927-8B63-41DA-B5B4-E0E332659CCF}" srcOrd="1" destOrd="0" presId="urn:microsoft.com/office/officeart/2008/layout/VerticalCurvedList"/>
    <dgm:cxn modelId="{B2541C41-F047-4C74-BB43-D9266943A43B}" type="presParOf" srcId="{AFE6B977-BBA7-4BF5-9330-15EF7BC3FEB7}" destId="{745DD1F2-EA88-41CD-A0A1-1EC4EEEEA6C6}" srcOrd="2" destOrd="0" presId="urn:microsoft.com/office/officeart/2008/layout/VerticalCurvedList"/>
    <dgm:cxn modelId="{CEFEEE8A-2997-49E3-AF5C-A1868CE1E3D8}" type="presParOf" srcId="{745DD1F2-EA88-41CD-A0A1-1EC4EEEEA6C6}" destId="{69C75DDF-7B80-419E-9BA8-93600ACAA848}" srcOrd="0" destOrd="0" presId="urn:microsoft.com/office/officeart/2008/layout/VerticalCurvedList"/>
    <dgm:cxn modelId="{6134DEB3-3528-4725-A17B-B70932D7F772}" type="presParOf" srcId="{AFE6B977-BBA7-4BF5-9330-15EF7BC3FEB7}" destId="{564148A2-92C5-48B4-91FD-F6AEEDFB2CFF}" srcOrd="3" destOrd="0" presId="urn:microsoft.com/office/officeart/2008/layout/VerticalCurvedList"/>
    <dgm:cxn modelId="{82C3D7A8-6BFC-40E3-987C-A5955D6EE934}" type="presParOf" srcId="{AFE6B977-BBA7-4BF5-9330-15EF7BC3FEB7}" destId="{8907CF32-2371-46A7-A54D-22D1B5BC2EC0}" srcOrd="4" destOrd="0" presId="urn:microsoft.com/office/officeart/2008/layout/VerticalCurvedList"/>
    <dgm:cxn modelId="{0EA6177C-E951-4F7B-B799-CF263C8C6FF9}" type="presParOf" srcId="{8907CF32-2371-46A7-A54D-22D1B5BC2EC0}" destId="{058AD4F5-11C7-404E-ABA9-11A33B6874CA}" srcOrd="0" destOrd="0" presId="urn:microsoft.com/office/officeart/2008/layout/VerticalCurvedList"/>
    <dgm:cxn modelId="{DC13F031-9156-4ECB-B360-A08838EBB33E}" type="presParOf" srcId="{AFE6B977-BBA7-4BF5-9330-15EF7BC3FEB7}" destId="{755D6EEB-B91C-483A-844D-1DFC6174E866}" srcOrd="5" destOrd="0" presId="urn:microsoft.com/office/officeart/2008/layout/VerticalCurvedList"/>
    <dgm:cxn modelId="{9E8A1629-E52B-4724-A8FC-249FA1CF04AA}" type="presParOf" srcId="{AFE6B977-BBA7-4BF5-9330-15EF7BC3FEB7}" destId="{FBE2DE85-200B-4988-9874-7888611B4F9B}" srcOrd="6" destOrd="0" presId="urn:microsoft.com/office/officeart/2008/layout/VerticalCurvedList"/>
    <dgm:cxn modelId="{A7EFEE79-2ED7-4C51-B8B9-67594A075391}" type="presParOf" srcId="{FBE2DE85-200B-4988-9874-7888611B4F9B}" destId="{D9D89713-C060-47B1-8827-004DFFE5F7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B5CDE-4101-4F29-A738-8736ACFD5A30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976B6A9-AF18-4921-A888-0584D291ED80}">
      <dgm:prSet phldrT="[Текст]"/>
      <dgm:spPr/>
      <dgm:t>
        <a:bodyPr/>
        <a:lstStyle/>
        <a:p>
          <a:r>
            <a:rPr lang="uk-UA" dirty="0" smtClean="0"/>
            <a:t>5 пацієнтів</a:t>
          </a:r>
          <a:endParaRPr lang="ru-RU" dirty="0"/>
        </a:p>
      </dgm:t>
    </dgm:pt>
    <dgm:pt modelId="{3E01FFA6-F4C2-4961-9DD4-2185142BFF81}" type="parTrans" cxnId="{86B6F12F-C3C2-4399-903E-BD8DEE406143}">
      <dgm:prSet/>
      <dgm:spPr/>
      <dgm:t>
        <a:bodyPr/>
        <a:lstStyle/>
        <a:p>
          <a:endParaRPr lang="ru-RU"/>
        </a:p>
      </dgm:t>
    </dgm:pt>
    <dgm:pt modelId="{BEFC4C90-A563-4FFA-A4DC-7EB360FF3D26}" type="sibTrans" cxnId="{86B6F12F-C3C2-4399-903E-BD8DEE406143}">
      <dgm:prSet/>
      <dgm:spPr/>
      <dgm:t>
        <a:bodyPr/>
        <a:lstStyle/>
        <a:p>
          <a:endParaRPr lang="ru-RU"/>
        </a:p>
      </dgm:t>
    </dgm:pt>
    <dgm:pt modelId="{DBCC94F7-54E3-49A4-8723-12BD54D9F0B5}">
      <dgm:prSet phldrT="[Текст]" custT="1"/>
      <dgm:spPr/>
      <dgm:t>
        <a:bodyPr/>
        <a:lstStyle/>
        <a:p>
          <a:r>
            <a:rPr lang="uk-UA" sz="2000" b="1" dirty="0" smtClean="0"/>
            <a:t>5 </a:t>
          </a:r>
          <a:r>
            <a:rPr lang="uk-UA" sz="2000" dirty="0" smtClean="0"/>
            <a:t>хворих </a:t>
          </a:r>
        </a:p>
        <a:p>
          <a:r>
            <a:rPr lang="uk-UA" sz="2000" dirty="0" smtClean="0"/>
            <a:t>з підозрою на рецидив ТБ</a:t>
          </a:r>
          <a:endParaRPr lang="ru-RU" sz="2000" dirty="0"/>
        </a:p>
      </dgm:t>
    </dgm:pt>
    <dgm:pt modelId="{16315051-A717-4A1D-9C38-49E7CE8F1C35}" type="parTrans" cxnId="{BF4E867C-25EC-4EF8-8348-19A404BBA14A}">
      <dgm:prSet/>
      <dgm:spPr/>
      <dgm:t>
        <a:bodyPr/>
        <a:lstStyle/>
        <a:p>
          <a:endParaRPr lang="ru-RU"/>
        </a:p>
      </dgm:t>
    </dgm:pt>
    <dgm:pt modelId="{0081701B-44A0-49E6-8E5D-CB1B9303D9DA}" type="sibTrans" cxnId="{BF4E867C-25EC-4EF8-8348-19A404BBA14A}">
      <dgm:prSet/>
      <dgm:spPr/>
      <dgm:t>
        <a:bodyPr/>
        <a:lstStyle/>
        <a:p>
          <a:endParaRPr lang="ru-RU"/>
        </a:p>
      </dgm:t>
    </dgm:pt>
    <dgm:pt modelId="{9DB71003-512E-40DD-B820-5C53C52003C6}" type="pres">
      <dgm:prSet presAssocID="{660B5CDE-4101-4F29-A738-8736ACFD5A3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56463-4A21-40A1-94BB-26FE0D24AD34}" type="pres">
      <dgm:prSet presAssocID="{3976B6A9-AF18-4921-A888-0584D291ED80}" presName="root1" presStyleCnt="0"/>
      <dgm:spPr/>
      <dgm:t>
        <a:bodyPr/>
        <a:lstStyle/>
        <a:p>
          <a:endParaRPr lang="uk-UA"/>
        </a:p>
      </dgm:t>
    </dgm:pt>
    <dgm:pt modelId="{91C2D5A6-72B3-4C64-B8CC-AA7558C2E349}" type="pres">
      <dgm:prSet presAssocID="{3976B6A9-AF18-4921-A888-0584D291ED8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21B67C-9410-4C8E-A910-803E41716B75}" type="pres">
      <dgm:prSet presAssocID="{3976B6A9-AF18-4921-A888-0584D291ED80}" presName="level2hierChild" presStyleCnt="0"/>
      <dgm:spPr/>
      <dgm:t>
        <a:bodyPr/>
        <a:lstStyle/>
        <a:p>
          <a:endParaRPr lang="uk-UA"/>
        </a:p>
      </dgm:t>
    </dgm:pt>
    <dgm:pt modelId="{3653487C-895D-4C0F-836F-82991BEC8C55}" type="pres">
      <dgm:prSet presAssocID="{16315051-A717-4A1D-9C38-49E7CE8F1C35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A858DA23-326A-4962-87B1-721EE29008F2}" type="pres">
      <dgm:prSet presAssocID="{16315051-A717-4A1D-9C38-49E7CE8F1C35}" presName="connTx" presStyleLbl="parChTrans1D2" presStyleIdx="0" presStyleCnt="1"/>
      <dgm:spPr/>
      <dgm:t>
        <a:bodyPr/>
        <a:lstStyle/>
        <a:p>
          <a:endParaRPr lang="ru-RU"/>
        </a:p>
      </dgm:t>
    </dgm:pt>
    <dgm:pt modelId="{25321005-0B94-4229-A8CB-7437EF1A0D2C}" type="pres">
      <dgm:prSet presAssocID="{DBCC94F7-54E3-49A4-8723-12BD54D9F0B5}" presName="root2" presStyleCnt="0"/>
      <dgm:spPr/>
      <dgm:t>
        <a:bodyPr/>
        <a:lstStyle/>
        <a:p>
          <a:endParaRPr lang="uk-UA"/>
        </a:p>
      </dgm:t>
    </dgm:pt>
    <dgm:pt modelId="{0006DE64-C0F6-4C08-AD2C-E23F37A92538}" type="pres">
      <dgm:prSet presAssocID="{DBCC94F7-54E3-49A4-8723-12BD54D9F0B5}" presName="LevelTwoTextNode" presStyleLbl="node2" presStyleIdx="0" presStyleCnt="1" custScaleX="136039" custScaleY="147789" custLinFactNeighborX="10530" custLinFactNeighborY="-476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9BEB92-16CB-4D5F-8AD3-1325D0FDCA70}" type="pres">
      <dgm:prSet presAssocID="{DBCC94F7-54E3-49A4-8723-12BD54D9F0B5}" presName="level3hierChild" presStyleCnt="0"/>
      <dgm:spPr/>
      <dgm:t>
        <a:bodyPr/>
        <a:lstStyle/>
        <a:p>
          <a:endParaRPr lang="uk-UA"/>
        </a:p>
      </dgm:t>
    </dgm:pt>
  </dgm:ptLst>
  <dgm:cxnLst>
    <dgm:cxn modelId="{BF4E867C-25EC-4EF8-8348-19A404BBA14A}" srcId="{3976B6A9-AF18-4921-A888-0584D291ED80}" destId="{DBCC94F7-54E3-49A4-8723-12BD54D9F0B5}" srcOrd="0" destOrd="0" parTransId="{16315051-A717-4A1D-9C38-49E7CE8F1C35}" sibTransId="{0081701B-44A0-49E6-8E5D-CB1B9303D9DA}"/>
    <dgm:cxn modelId="{86B6F12F-C3C2-4399-903E-BD8DEE406143}" srcId="{660B5CDE-4101-4F29-A738-8736ACFD5A30}" destId="{3976B6A9-AF18-4921-A888-0584D291ED80}" srcOrd="0" destOrd="0" parTransId="{3E01FFA6-F4C2-4961-9DD4-2185142BFF81}" sibTransId="{BEFC4C90-A563-4FFA-A4DC-7EB360FF3D26}"/>
    <dgm:cxn modelId="{49E78D24-306A-41E1-81E6-6144408F2A33}" type="presOf" srcId="{DBCC94F7-54E3-49A4-8723-12BD54D9F0B5}" destId="{0006DE64-C0F6-4C08-AD2C-E23F37A92538}" srcOrd="0" destOrd="0" presId="urn:microsoft.com/office/officeart/2008/layout/HorizontalMultiLevelHierarchy"/>
    <dgm:cxn modelId="{A29AC6CE-19ED-4A25-82A9-AA4E55FDFF4C}" type="presOf" srcId="{3976B6A9-AF18-4921-A888-0584D291ED80}" destId="{91C2D5A6-72B3-4C64-B8CC-AA7558C2E349}" srcOrd="0" destOrd="0" presId="urn:microsoft.com/office/officeart/2008/layout/HorizontalMultiLevelHierarchy"/>
    <dgm:cxn modelId="{69578149-3D21-4CCC-BC3D-A5561100E840}" type="presOf" srcId="{660B5CDE-4101-4F29-A738-8736ACFD5A30}" destId="{9DB71003-512E-40DD-B820-5C53C52003C6}" srcOrd="0" destOrd="0" presId="urn:microsoft.com/office/officeart/2008/layout/HorizontalMultiLevelHierarchy"/>
    <dgm:cxn modelId="{6916213E-A0E4-4FE6-A1BA-71A10515ECC3}" type="presOf" srcId="{16315051-A717-4A1D-9C38-49E7CE8F1C35}" destId="{A858DA23-326A-4962-87B1-721EE29008F2}" srcOrd="1" destOrd="0" presId="urn:microsoft.com/office/officeart/2008/layout/HorizontalMultiLevelHierarchy"/>
    <dgm:cxn modelId="{C85203E3-0C6A-4372-9943-BD5471CD1E83}" type="presOf" srcId="{16315051-A717-4A1D-9C38-49E7CE8F1C35}" destId="{3653487C-895D-4C0F-836F-82991BEC8C55}" srcOrd="0" destOrd="0" presId="urn:microsoft.com/office/officeart/2008/layout/HorizontalMultiLevelHierarchy"/>
    <dgm:cxn modelId="{D7AFE9B9-F51B-416C-8267-258B43F036CB}" type="presParOf" srcId="{9DB71003-512E-40DD-B820-5C53C52003C6}" destId="{B9056463-4A21-40A1-94BB-26FE0D24AD34}" srcOrd="0" destOrd="0" presId="urn:microsoft.com/office/officeart/2008/layout/HorizontalMultiLevelHierarchy"/>
    <dgm:cxn modelId="{029343F6-15B9-4A77-A441-E14EC5CF065E}" type="presParOf" srcId="{B9056463-4A21-40A1-94BB-26FE0D24AD34}" destId="{91C2D5A6-72B3-4C64-B8CC-AA7558C2E349}" srcOrd="0" destOrd="0" presId="urn:microsoft.com/office/officeart/2008/layout/HorizontalMultiLevelHierarchy"/>
    <dgm:cxn modelId="{C864B7D7-634B-48ED-9931-1A669572A46D}" type="presParOf" srcId="{B9056463-4A21-40A1-94BB-26FE0D24AD34}" destId="{5821B67C-9410-4C8E-A910-803E41716B75}" srcOrd="1" destOrd="0" presId="urn:microsoft.com/office/officeart/2008/layout/HorizontalMultiLevelHierarchy"/>
    <dgm:cxn modelId="{CD68A6F2-8512-4BFA-AFF8-95D5DD545331}" type="presParOf" srcId="{5821B67C-9410-4C8E-A910-803E41716B75}" destId="{3653487C-895D-4C0F-836F-82991BEC8C55}" srcOrd="0" destOrd="0" presId="urn:microsoft.com/office/officeart/2008/layout/HorizontalMultiLevelHierarchy"/>
    <dgm:cxn modelId="{A6938417-9622-4300-921B-3E534890A91B}" type="presParOf" srcId="{3653487C-895D-4C0F-836F-82991BEC8C55}" destId="{A858DA23-326A-4962-87B1-721EE29008F2}" srcOrd="0" destOrd="0" presId="urn:microsoft.com/office/officeart/2008/layout/HorizontalMultiLevelHierarchy"/>
    <dgm:cxn modelId="{C874ECBC-9377-4EDD-9C38-15934723EA55}" type="presParOf" srcId="{5821B67C-9410-4C8E-A910-803E41716B75}" destId="{25321005-0B94-4229-A8CB-7437EF1A0D2C}" srcOrd="1" destOrd="0" presId="urn:microsoft.com/office/officeart/2008/layout/HorizontalMultiLevelHierarchy"/>
    <dgm:cxn modelId="{841324FF-E424-47C4-B682-9D3CD8CA0D38}" type="presParOf" srcId="{25321005-0B94-4229-A8CB-7437EF1A0D2C}" destId="{0006DE64-C0F6-4C08-AD2C-E23F37A92538}" srcOrd="0" destOrd="0" presId="urn:microsoft.com/office/officeart/2008/layout/HorizontalMultiLevelHierarchy"/>
    <dgm:cxn modelId="{47C05B14-FE4F-4D73-8889-D449DED74D28}" type="presParOf" srcId="{25321005-0B94-4229-A8CB-7437EF1A0D2C}" destId="{D59BEB92-16CB-4D5F-8AD3-1325D0FDCA7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8B7112-6B35-4F2A-B8C6-82A492F5448A}" type="doc">
      <dgm:prSet loTypeId="urn:microsoft.com/office/officeart/2005/8/layout/hProcess9" loCatId="process" qsTypeId="urn:microsoft.com/office/officeart/2009/2/quickstyle/3d8" qsCatId="3D" csTypeId="urn:microsoft.com/office/officeart/2005/8/colors/colorful2" csCatId="colorful" phldr="1"/>
      <dgm:spPr/>
    </dgm:pt>
    <dgm:pt modelId="{4F6B1BF2-83D0-4047-9F22-8A4A0FCEA862}">
      <dgm:prSet phldrT="[Текст]" custT="1"/>
      <dgm:spPr/>
      <dgm:t>
        <a:bodyPr/>
        <a:lstStyle/>
        <a:p>
          <a:r>
            <a:rPr lang="uk-UA" sz="3200" b="1" dirty="0" smtClean="0"/>
            <a:t>1 кат.</a:t>
          </a:r>
        </a:p>
        <a:p>
          <a:r>
            <a:rPr lang="uk-UA" sz="3200" b="1" dirty="0" smtClean="0"/>
            <a:t>75,6%</a:t>
          </a:r>
          <a:endParaRPr lang="ru-RU" sz="3200" b="1" dirty="0"/>
        </a:p>
      </dgm:t>
    </dgm:pt>
    <dgm:pt modelId="{07BE7070-4931-442C-BBA7-E47903524AA8}" type="parTrans" cxnId="{3E3A211D-F213-4922-9572-7BB573DEBF8A}">
      <dgm:prSet/>
      <dgm:spPr/>
      <dgm:t>
        <a:bodyPr/>
        <a:lstStyle/>
        <a:p>
          <a:endParaRPr lang="ru-RU"/>
        </a:p>
      </dgm:t>
    </dgm:pt>
    <dgm:pt modelId="{1D63572C-331D-4DDE-BC56-7BC4E897E5CE}" type="sibTrans" cxnId="{3E3A211D-F213-4922-9572-7BB573DEBF8A}">
      <dgm:prSet/>
      <dgm:spPr/>
      <dgm:t>
        <a:bodyPr/>
        <a:lstStyle/>
        <a:p>
          <a:endParaRPr lang="ru-RU"/>
        </a:p>
      </dgm:t>
    </dgm:pt>
    <dgm:pt modelId="{B8ED2E07-4854-40FD-8D43-A84E0120D3AF}">
      <dgm:prSet phldrT="[Текст]" custT="1"/>
      <dgm:spPr/>
      <dgm:t>
        <a:bodyPr/>
        <a:lstStyle/>
        <a:p>
          <a:r>
            <a:rPr lang="uk-UA" sz="3200" b="1" dirty="0" smtClean="0"/>
            <a:t>2 кат.</a:t>
          </a:r>
        </a:p>
        <a:p>
          <a:r>
            <a:rPr lang="uk-UA" sz="3200" b="1" dirty="0" smtClean="0"/>
            <a:t>65,2%</a:t>
          </a:r>
          <a:endParaRPr lang="ru-RU" sz="3200" b="1" dirty="0"/>
        </a:p>
      </dgm:t>
    </dgm:pt>
    <dgm:pt modelId="{10BACF60-EF55-4F28-A8D3-7841BA0F9304}" type="parTrans" cxnId="{1BBE172C-ADAB-4831-B7F6-866063929305}">
      <dgm:prSet/>
      <dgm:spPr/>
      <dgm:t>
        <a:bodyPr/>
        <a:lstStyle/>
        <a:p>
          <a:endParaRPr lang="ru-RU"/>
        </a:p>
      </dgm:t>
    </dgm:pt>
    <dgm:pt modelId="{C41A3BCB-BED5-4036-AE24-079B11D905D2}" type="sibTrans" cxnId="{1BBE172C-ADAB-4831-B7F6-866063929305}">
      <dgm:prSet/>
      <dgm:spPr/>
      <dgm:t>
        <a:bodyPr/>
        <a:lstStyle/>
        <a:p>
          <a:endParaRPr lang="ru-RU"/>
        </a:p>
      </dgm:t>
    </dgm:pt>
    <dgm:pt modelId="{F5DC31A3-EF92-43C7-BE27-C3F5C715A104}">
      <dgm:prSet phldrT="[Текст]" custT="1"/>
      <dgm:spPr/>
      <dgm:t>
        <a:bodyPr/>
        <a:lstStyle/>
        <a:p>
          <a:r>
            <a:rPr lang="uk-UA" sz="2800" b="1" dirty="0" smtClean="0"/>
            <a:t>4 кат.</a:t>
          </a:r>
        </a:p>
        <a:p>
          <a:r>
            <a:rPr lang="uk-UA" sz="2800" b="1" dirty="0" smtClean="0"/>
            <a:t> 69,4%</a:t>
          </a:r>
          <a:endParaRPr lang="ru-RU" sz="2800" b="1" dirty="0"/>
        </a:p>
      </dgm:t>
    </dgm:pt>
    <dgm:pt modelId="{21F09FF9-766E-4A0D-8044-49C8FD85DFB3}" type="parTrans" cxnId="{3DB35A6E-2EE9-4F89-A388-ED51A74F5B87}">
      <dgm:prSet/>
      <dgm:spPr/>
      <dgm:t>
        <a:bodyPr/>
        <a:lstStyle/>
        <a:p>
          <a:endParaRPr lang="ru-RU"/>
        </a:p>
      </dgm:t>
    </dgm:pt>
    <dgm:pt modelId="{E9EFCC82-D948-477B-A80A-840A7D6B6E9D}" type="sibTrans" cxnId="{3DB35A6E-2EE9-4F89-A388-ED51A74F5B87}">
      <dgm:prSet/>
      <dgm:spPr/>
      <dgm:t>
        <a:bodyPr/>
        <a:lstStyle/>
        <a:p>
          <a:endParaRPr lang="ru-RU"/>
        </a:p>
      </dgm:t>
    </dgm:pt>
    <dgm:pt modelId="{674C1BDB-443D-461C-809C-C192138BCFF8}" type="pres">
      <dgm:prSet presAssocID="{D48B7112-6B35-4F2A-B8C6-82A492F5448A}" presName="CompostProcess" presStyleCnt="0">
        <dgm:presLayoutVars>
          <dgm:dir/>
          <dgm:resizeHandles val="exact"/>
        </dgm:presLayoutVars>
      </dgm:prSet>
      <dgm:spPr/>
    </dgm:pt>
    <dgm:pt modelId="{F02D70B1-B321-42EA-914B-20CB08111D81}" type="pres">
      <dgm:prSet presAssocID="{D48B7112-6B35-4F2A-B8C6-82A492F5448A}" presName="arrow" presStyleLbl="bgShp" presStyleIdx="0" presStyleCnt="1"/>
      <dgm:spPr/>
    </dgm:pt>
    <dgm:pt modelId="{6F259577-54B5-4E94-980D-FDFDFA154962}" type="pres">
      <dgm:prSet presAssocID="{D48B7112-6B35-4F2A-B8C6-82A492F5448A}" presName="linearProcess" presStyleCnt="0"/>
      <dgm:spPr/>
    </dgm:pt>
    <dgm:pt modelId="{DBDF37C9-92EF-4BE7-8C5D-997DFB1D3DE1}" type="pres">
      <dgm:prSet presAssocID="{4F6B1BF2-83D0-4047-9F22-8A4A0FCEA86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D1F8E-99AC-4EA1-965E-B4C97F9794B9}" type="pres">
      <dgm:prSet presAssocID="{1D63572C-331D-4DDE-BC56-7BC4E897E5CE}" presName="sibTrans" presStyleCnt="0"/>
      <dgm:spPr/>
    </dgm:pt>
    <dgm:pt modelId="{53F47258-F23E-43C7-955A-6F4C71CE0722}" type="pres">
      <dgm:prSet presAssocID="{B8ED2E07-4854-40FD-8D43-A84E0120D3A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8F026-CC82-4FC5-A067-BF8E8998957F}" type="pres">
      <dgm:prSet presAssocID="{C41A3BCB-BED5-4036-AE24-079B11D905D2}" presName="sibTrans" presStyleCnt="0"/>
      <dgm:spPr/>
    </dgm:pt>
    <dgm:pt modelId="{9B032A40-1B45-41F8-95DE-DB6BC203BEA2}" type="pres">
      <dgm:prSet presAssocID="{F5DC31A3-EF92-43C7-BE27-C3F5C715A10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3A211D-F213-4922-9572-7BB573DEBF8A}" srcId="{D48B7112-6B35-4F2A-B8C6-82A492F5448A}" destId="{4F6B1BF2-83D0-4047-9F22-8A4A0FCEA862}" srcOrd="0" destOrd="0" parTransId="{07BE7070-4931-442C-BBA7-E47903524AA8}" sibTransId="{1D63572C-331D-4DDE-BC56-7BC4E897E5CE}"/>
    <dgm:cxn modelId="{CA08F8A3-9735-4F7C-8DB4-48E5882CE19F}" type="presOf" srcId="{4F6B1BF2-83D0-4047-9F22-8A4A0FCEA862}" destId="{DBDF37C9-92EF-4BE7-8C5D-997DFB1D3DE1}" srcOrd="0" destOrd="0" presId="urn:microsoft.com/office/officeart/2005/8/layout/hProcess9"/>
    <dgm:cxn modelId="{4FDF7F65-155F-4BA3-B3A9-2194E258869F}" type="presOf" srcId="{B8ED2E07-4854-40FD-8D43-A84E0120D3AF}" destId="{53F47258-F23E-43C7-955A-6F4C71CE0722}" srcOrd="0" destOrd="0" presId="urn:microsoft.com/office/officeart/2005/8/layout/hProcess9"/>
    <dgm:cxn modelId="{70B0FF4F-1A76-42E4-A9D8-5DD7E3F82F70}" type="presOf" srcId="{D48B7112-6B35-4F2A-B8C6-82A492F5448A}" destId="{674C1BDB-443D-461C-809C-C192138BCFF8}" srcOrd="0" destOrd="0" presId="urn:microsoft.com/office/officeart/2005/8/layout/hProcess9"/>
    <dgm:cxn modelId="{607C2C29-487C-4B2A-9F8F-80397FBA670B}" type="presOf" srcId="{F5DC31A3-EF92-43C7-BE27-C3F5C715A104}" destId="{9B032A40-1B45-41F8-95DE-DB6BC203BEA2}" srcOrd="0" destOrd="0" presId="urn:microsoft.com/office/officeart/2005/8/layout/hProcess9"/>
    <dgm:cxn modelId="{1BBE172C-ADAB-4831-B7F6-866063929305}" srcId="{D48B7112-6B35-4F2A-B8C6-82A492F5448A}" destId="{B8ED2E07-4854-40FD-8D43-A84E0120D3AF}" srcOrd="1" destOrd="0" parTransId="{10BACF60-EF55-4F28-A8D3-7841BA0F9304}" sibTransId="{C41A3BCB-BED5-4036-AE24-079B11D905D2}"/>
    <dgm:cxn modelId="{3DB35A6E-2EE9-4F89-A388-ED51A74F5B87}" srcId="{D48B7112-6B35-4F2A-B8C6-82A492F5448A}" destId="{F5DC31A3-EF92-43C7-BE27-C3F5C715A104}" srcOrd="2" destOrd="0" parTransId="{21F09FF9-766E-4A0D-8044-49C8FD85DFB3}" sibTransId="{E9EFCC82-D948-477B-A80A-840A7D6B6E9D}"/>
    <dgm:cxn modelId="{37603855-7FA9-48AF-90EC-F51339D541D7}" type="presParOf" srcId="{674C1BDB-443D-461C-809C-C192138BCFF8}" destId="{F02D70B1-B321-42EA-914B-20CB08111D81}" srcOrd="0" destOrd="0" presId="urn:microsoft.com/office/officeart/2005/8/layout/hProcess9"/>
    <dgm:cxn modelId="{6AC8605B-7D9B-44DD-8180-BC23C91AEDD5}" type="presParOf" srcId="{674C1BDB-443D-461C-809C-C192138BCFF8}" destId="{6F259577-54B5-4E94-980D-FDFDFA154962}" srcOrd="1" destOrd="0" presId="urn:microsoft.com/office/officeart/2005/8/layout/hProcess9"/>
    <dgm:cxn modelId="{8D5CA290-1776-459B-829B-90FA5DFCBD39}" type="presParOf" srcId="{6F259577-54B5-4E94-980D-FDFDFA154962}" destId="{DBDF37C9-92EF-4BE7-8C5D-997DFB1D3DE1}" srcOrd="0" destOrd="0" presId="urn:microsoft.com/office/officeart/2005/8/layout/hProcess9"/>
    <dgm:cxn modelId="{056C8160-BC0B-4924-A2F9-8EFF50892FD9}" type="presParOf" srcId="{6F259577-54B5-4E94-980D-FDFDFA154962}" destId="{5FCD1F8E-99AC-4EA1-965E-B4C97F9794B9}" srcOrd="1" destOrd="0" presId="urn:microsoft.com/office/officeart/2005/8/layout/hProcess9"/>
    <dgm:cxn modelId="{D956E3C3-CFDC-438C-B227-21A71F60A0C3}" type="presParOf" srcId="{6F259577-54B5-4E94-980D-FDFDFA154962}" destId="{53F47258-F23E-43C7-955A-6F4C71CE0722}" srcOrd="2" destOrd="0" presId="urn:microsoft.com/office/officeart/2005/8/layout/hProcess9"/>
    <dgm:cxn modelId="{C5E3E282-2464-4146-99F6-543AFD47A8AE}" type="presParOf" srcId="{6F259577-54B5-4E94-980D-FDFDFA154962}" destId="{A238F026-CC82-4FC5-A067-BF8E8998957F}" srcOrd="3" destOrd="0" presId="urn:microsoft.com/office/officeart/2005/8/layout/hProcess9"/>
    <dgm:cxn modelId="{EF868B06-C55B-44F3-89CB-A88F9CCFFADD}" type="presParOf" srcId="{6F259577-54B5-4E94-980D-FDFDFA154962}" destId="{9B032A40-1B45-41F8-95DE-DB6BC203BEA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34EBE3-F226-4AF5-A275-11B537399BD3}" type="doc">
      <dgm:prSet loTypeId="urn:microsoft.com/office/officeart/2005/8/layout/hProcess9" loCatId="process" qsTypeId="urn:microsoft.com/office/officeart/2005/8/quickstyle/3d7" qsCatId="3D" csTypeId="urn:microsoft.com/office/officeart/2005/8/colors/colorful5" csCatId="colorful" phldr="1"/>
      <dgm:spPr/>
    </dgm:pt>
    <dgm:pt modelId="{0FAA2EC6-4DCD-468B-9A52-C0EF2094F187}">
      <dgm:prSet phldrT="[Текст]"/>
      <dgm:spPr/>
      <dgm:t>
        <a:bodyPr/>
        <a:lstStyle/>
        <a:p>
          <a:r>
            <a:rPr lang="uk-UA" dirty="0" smtClean="0"/>
            <a:t>1 кат.</a:t>
          </a:r>
        </a:p>
        <a:p>
          <a:r>
            <a:rPr lang="uk-UA" dirty="0" smtClean="0"/>
            <a:t>82,1 %</a:t>
          </a:r>
          <a:endParaRPr lang="ru-RU" dirty="0"/>
        </a:p>
      </dgm:t>
    </dgm:pt>
    <dgm:pt modelId="{4BFE82FE-B71E-4F80-A017-F10485F1A56C}" type="parTrans" cxnId="{D213EA3F-D526-4995-B2D7-58ABD4EA0564}">
      <dgm:prSet/>
      <dgm:spPr/>
      <dgm:t>
        <a:bodyPr/>
        <a:lstStyle/>
        <a:p>
          <a:endParaRPr lang="ru-RU"/>
        </a:p>
      </dgm:t>
    </dgm:pt>
    <dgm:pt modelId="{A9DF9B92-82BA-49E3-9D42-99D7AEF6C8F0}" type="sibTrans" cxnId="{D213EA3F-D526-4995-B2D7-58ABD4EA0564}">
      <dgm:prSet/>
      <dgm:spPr/>
      <dgm:t>
        <a:bodyPr/>
        <a:lstStyle/>
        <a:p>
          <a:endParaRPr lang="ru-RU"/>
        </a:p>
      </dgm:t>
    </dgm:pt>
    <dgm:pt modelId="{F827D09F-D4AF-43F5-8F67-8B5954C8CEB8}">
      <dgm:prSet phldrT="[Текст]"/>
      <dgm:spPr/>
      <dgm:t>
        <a:bodyPr/>
        <a:lstStyle/>
        <a:p>
          <a:r>
            <a:rPr lang="uk-UA" dirty="0" smtClean="0"/>
            <a:t>2 кат.</a:t>
          </a:r>
        </a:p>
        <a:p>
          <a:r>
            <a:rPr lang="uk-UA" dirty="0" smtClean="0"/>
            <a:t>76,6%</a:t>
          </a:r>
          <a:endParaRPr lang="ru-RU" dirty="0"/>
        </a:p>
      </dgm:t>
    </dgm:pt>
    <dgm:pt modelId="{6B2FF9A7-006D-475A-98F4-E7452C9FF106}" type="parTrans" cxnId="{A47D242D-40FF-46E6-84D4-54A1DB59AADC}">
      <dgm:prSet/>
      <dgm:spPr/>
      <dgm:t>
        <a:bodyPr/>
        <a:lstStyle/>
        <a:p>
          <a:endParaRPr lang="ru-RU"/>
        </a:p>
      </dgm:t>
    </dgm:pt>
    <dgm:pt modelId="{46367708-A0C0-4E1C-9113-336E98ED2DDF}" type="sibTrans" cxnId="{A47D242D-40FF-46E6-84D4-54A1DB59AADC}">
      <dgm:prSet/>
      <dgm:spPr/>
      <dgm:t>
        <a:bodyPr/>
        <a:lstStyle/>
        <a:p>
          <a:endParaRPr lang="ru-RU"/>
        </a:p>
      </dgm:t>
    </dgm:pt>
    <dgm:pt modelId="{BD4EDEB5-CE76-4A24-9559-FCB716EB0632}">
      <dgm:prSet phldrT="[Текст]"/>
      <dgm:spPr/>
      <dgm:t>
        <a:bodyPr/>
        <a:lstStyle/>
        <a:p>
          <a:r>
            <a:rPr lang="uk-UA" dirty="0" smtClean="0"/>
            <a:t>4 кат.</a:t>
          </a:r>
        </a:p>
        <a:p>
          <a:r>
            <a:rPr lang="uk-UA" dirty="0" smtClean="0"/>
            <a:t> 76%</a:t>
          </a:r>
          <a:endParaRPr lang="ru-RU" dirty="0"/>
        </a:p>
      </dgm:t>
    </dgm:pt>
    <dgm:pt modelId="{4E7E21B7-35A4-489B-9210-32E7E5676D85}" type="parTrans" cxnId="{FCC915D4-E6F3-427E-B319-58D4DA42DC5A}">
      <dgm:prSet/>
      <dgm:spPr/>
      <dgm:t>
        <a:bodyPr/>
        <a:lstStyle/>
        <a:p>
          <a:endParaRPr lang="ru-RU"/>
        </a:p>
      </dgm:t>
    </dgm:pt>
    <dgm:pt modelId="{0F801435-24DF-4D9B-9AD9-577032703017}" type="sibTrans" cxnId="{FCC915D4-E6F3-427E-B319-58D4DA42DC5A}">
      <dgm:prSet/>
      <dgm:spPr/>
      <dgm:t>
        <a:bodyPr/>
        <a:lstStyle/>
        <a:p>
          <a:endParaRPr lang="ru-RU"/>
        </a:p>
      </dgm:t>
    </dgm:pt>
    <dgm:pt modelId="{48ABA956-C7A9-41AF-BD16-8FD4EF7B74C7}" type="pres">
      <dgm:prSet presAssocID="{6734EBE3-F226-4AF5-A275-11B537399BD3}" presName="CompostProcess" presStyleCnt="0">
        <dgm:presLayoutVars>
          <dgm:dir/>
          <dgm:resizeHandles val="exact"/>
        </dgm:presLayoutVars>
      </dgm:prSet>
      <dgm:spPr/>
    </dgm:pt>
    <dgm:pt modelId="{5718E009-2127-4718-B6D1-8E876CEE3AF7}" type="pres">
      <dgm:prSet presAssocID="{6734EBE3-F226-4AF5-A275-11B537399BD3}" presName="arrow" presStyleLbl="bgShp" presStyleIdx="0" presStyleCnt="1"/>
      <dgm:spPr/>
    </dgm:pt>
    <dgm:pt modelId="{8A85054D-E1AD-4094-AD5D-8146ADBC1623}" type="pres">
      <dgm:prSet presAssocID="{6734EBE3-F226-4AF5-A275-11B537399BD3}" presName="linearProcess" presStyleCnt="0"/>
      <dgm:spPr/>
    </dgm:pt>
    <dgm:pt modelId="{A2B9B694-6032-40C2-B24C-DBF8D287FF90}" type="pres">
      <dgm:prSet presAssocID="{0FAA2EC6-4DCD-468B-9A52-C0EF2094F18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CDC84-4C0C-4EFF-B489-3296764D6D5A}" type="pres">
      <dgm:prSet presAssocID="{A9DF9B92-82BA-49E3-9D42-99D7AEF6C8F0}" presName="sibTrans" presStyleCnt="0"/>
      <dgm:spPr/>
    </dgm:pt>
    <dgm:pt modelId="{C4E64041-F015-4788-A2F0-B52E855F7575}" type="pres">
      <dgm:prSet presAssocID="{F827D09F-D4AF-43F5-8F67-8B5954C8CEB8}" presName="textNode" presStyleLbl="node1" presStyleIdx="1" presStyleCnt="3" custLinFactNeighborX="25542" custLinFactNeighborY="2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53873-5473-43B5-9921-15D478ECCA60}" type="pres">
      <dgm:prSet presAssocID="{46367708-A0C0-4E1C-9113-336E98ED2DDF}" presName="sibTrans" presStyleCnt="0"/>
      <dgm:spPr/>
    </dgm:pt>
    <dgm:pt modelId="{AE805F33-40FA-4889-9CB9-366EA44EF324}" type="pres">
      <dgm:prSet presAssocID="{BD4EDEB5-CE76-4A24-9559-FCB716EB063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3EA3F-D526-4995-B2D7-58ABD4EA0564}" srcId="{6734EBE3-F226-4AF5-A275-11B537399BD3}" destId="{0FAA2EC6-4DCD-468B-9A52-C0EF2094F187}" srcOrd="0" destOrd="0" parTransId="{4BFE82FE-B71E-4F80-A017-F10485F1A56C}" sibTransId="{A9DF9B92-82BA-49E3-9D42-99D7AEF6C8F0}"/>
    <dgm:cxn modelId="{A47D242D-40FF-46E6-84D4-54A1DB59AADC}" srcId="{6734EBE3-F226-4AF5-A275-11B537399BD3}" destId="{F827D09F-D4AF-43F5-8F67-8B5954C8CEB8}" srcOrd="1" destOrd="0" parTransId="{6B2FF9A7-006D-475A-98F4-E7452C9FF106}" sibTransId="{46367708-A0C0-4E1C-9113-336E98ED2DDF}"/>
    <dgm:cxn modelId="{10A5EAF6-8894-463F-AC51-67FDA985F2D6}" type="presOf" srcId="{0FAA2EC6-4DCD-468B-9A52-C0EF2094F187}" destId="{A2B9B694-6032-40C2-B24C-DBF8D287FF90}" srcOrd="0" destOrd="0" presId="urn:microsoft.com/office/officeart/2005/8/layout/hProcess9"/>
    <dgm:cxn modelId="{FCC915D4-E6F3-427E-B319-58D4DA42DC5A}" srcId="{6734EBE3-F226-4AF5-A275-11B537399BD3}" destId="{BD4EDEB5-CE76-4A24-9559-FCB716EB0632}" srcOrd="2" destOrd="0" parTransId="{4E7E21B7-35A4-489B-9210-32E7E5676D85}" sibTransId="{0F801435-24DF-4D9B-9AD9-577032703017}"/>
    <dgm:cxn modelId="{E51B205B-C945-49D2-BA12-CB897B594CCD}" type="presOf" srcId="{F827D09F-D4AF-43F5-8F67-8B5954C8CEB8}" destId="{C4E64041-F015-4788-A2F0-B52E855F7575}" srcOrd="0" destOrd="0" presId="urn:microsoft.com/office/officeart/2005/8/layout/hProcess9"/>
    <dgm:cxn modelId="{5654714E-B08A-4F7E-8EA5-21EA91A9A13E}" type="presOf" srcId="{6734EBE3-F226-4AF5-A275-11B537399BD3}" destId="{48ABA956-C7A9-41AF-BD16-8FD4EF7B74C7}" srcOrd="0" destOrd="0" presId="urn:microsoft.com/office/officeart/2005/8/layout/hProcess9"/>
    <dgm:cxn modelId="{AF611EFF-E003-49DC-8B60-BA2063527C91}" type="presOf" srcId="{BD4EDEB5-CE76-4A24-9559-FCB716EB0632}" destId="{AE805F33-40FA-4889-9CB9-366EA44EF324}" srcOrd="0" destOrd="0" presId="urn:microsoft.com/office/officeart/2005/8/layout/hProcess9"/>
    <dgm:cxn modelId="{744188F9-641C-4327-8FDB-2C0CC797AF10}" type="presParOf" srcId="{48ABA956-C7A9-41AF-BD16-8FD4EF7B74C7}" destId="{5718E009-2127-4718-B6D1-8E876CEE3AF7}" srcOrd="0" destOrd="0" presId="urn:microsoft.com/office/officeart/2005/8/layout/hProcess9"/>
    <dgm:cxn modelId="{7FDABF24-606A-4347-B5AE-469844199971}" type="presParOf" srcId="{48ABA956-C7A9-41AF-BD16-8FD4EF7B74C7}" destId="{8A85054D-E1AD-4094-AD5D-8146ADBC1623}" srcOrd="1" destOrd="0" presId="urn:microsoft.com/office/officeart/2005/8/layout/hProcess9"/>
    <dgm:cxn modelId="{0D098C73-62B2-41F1-87E3-3D29F099CC1D}" type="presParOf" srcId="{8A85054D-E1AD-4094-AD5D-8146ADBC1623}" destId="{A2B9B694-6032-40C2-B24C-DBF8D287FF90}" srcOrd="0" destOrd="0" presId="urn:microsoft.com/office/officeart/2005/8/layout/hProcess9"/>
    <dgm:cxn modelId="{1BFA34A4-6C6D-43B9-838E-29918B29DEC6}" type="presParOf" srcId="{8A85054D-E1AD-4094-AD5D-8146ADBC1623}" destId="{212CDC84-4C0C-4EFF-B489-3296764D6D5A}" srcOrd="1" destOrd="0" presId="urn:microsoft.com/office/officeart/2005/8/layout/hProcess9"/>
    <dgm:cxn modelId="{0F15ACA5-2150-430D-B4D7-C49214E25DF1}" type="presParOf" srcId="{8A85054D-E1AD-4094-AD5D-8146ADBC1623}" destId="{C4E64041-F015-4788-A2F0-B52E855F7575}" srcOrd="2" destOrd="0" presId="urn:microsoft.com/office/officeart/2005/8/layout/hProcess9"/>
    <dgm:cxn modelId="{E8E40830-9A14-4149-996A-CA3E26ADD2FE}" type="presParOf" srcId="{8A85054D-E1AD-4094-AD5D-8146ADBC1623}" destId="{E4653873-5473-43B5-9921-15D478ECCA60}" srcOrd="3" destOrd="0" presId="urn:microsoft.com/office/officeart/2005/8/layout/hProcess9"/>
    <dgm:cxn modelId="{F2D1F089-66CA-447D-B15F-866091F90F91}" type="presParOf" srcId="{8A85054D-E1AD-4094-AD5D-8146ADBC1623}" destId="{AE805F33-40FA-4889-9CB9-366EA44EF3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407A27-121B-46DD-BDD6-F390D95FFBC2}" type="doc">
      <dgm:prSet loTypeId="urn:microsoft.com/office/officeart/2005/8/layout/hierarchy4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0C200-35FC-46A9-9244-FE124B3787FE}">
      <dgm:prSet phldrT="[Текст]" custT="1"/>
      <dgm:spPr/>
      <dgm:t>
        <a:bodyPr/>
        <a:lstStyle/>
        <a:p>
          <a:r>
            <a:rPr lang="uk-UA" sz="4000" b="1" smtClean="0"/>
            <a:t>Всього - 22</a:t>
          </a:r>
          <a:endParaRPr lang="ru-RU" sz="4000" b="1" dirty="0"/>
        </a:p>
      </dgm:t>
    </dgm:pt>
    <dgm:pt modelId="{318D02AE-415F-431C-92DC-CD98E36A7720}" type="parTrans" cxnId="{B0F0D235-FDBE-4D37-BEF8-C7F472CC0023}">
      <dgm:prSet/>
      <dgm:spPr/>
      <dgm:t>
        <a:bodyPr/>
        <a:lstStyle/>
        <a:p>
          <a:endParaRPr lang="ru-RU"/>
        </a:p>
      </dgm:t>
    </dgm:pt>
    <dgm:pt modelId="{23B4F116-F5AB-45E6-AD9D-B44E7C28BF0A}" type="sibTrans" cxnId="{B0F0D235-FDBE-4D37-BEF8-C7F472CC0023}">
      <dgm:prSet/>
      <dgm:spPr/>
      <dgm:t>
        <a:bodyPr/>
        <a:lstStyle/>
        <a:p>
          <a:endParaRPr lang="ru-RU"/>
        </a:p>
      </dgm:t>
    </dgm:pt>
    <dgm:pt modelId="{77EAE684-03E0-4D5C-A8ED-53096367B7B2}">
      <dgm:prSet phldrT="[Текст]" custT="1"/>
      <dgm:spPr/>
      <dgm:t>
        <a:bodyPr/>
        <a:lstStyle/>
        <a:p>
          <a:r>
            <a:rPr lang="uk-UA" sz="3200" dirty="0" smtClean="0"/>
            <a:t>Первинно-</a:t>
          </a:r>
          <a:r>
            <a:rPr lang="uk-UA" sz="3200" b="1" dirty="0" smtClean="0"/>
            <a:t>10</a:t>
          </a:r>
          <a:endParaRPr lang="ru-RU" sz="3200" b="1" dirty="0"/>
        </a:p>
      </dgm:t>
    </dgm:pt>
    <dgm:pt modelId="{F04A4643-6375-4283-9B0D-1D6798169739}" type="parTrans" cxnId="{E77B9592-E117-4A58-B7C2-2AE0C90B7DCF}">
      <dgm:prSet/>
      <dgm:spPr/>
      <dgm:t>
        <a:bodyPr/>
        <a:lstStyle/>
        <a:p>
          <a:endParaRPr lang="ru-RU"/>
        </a:p>
      </dgm:t>
    </dgm:pt>
    <dgm:pt modelId="{31CF20D0-F19E-4EF3-8B7D-C0334597605D}" type="sibTrans" cxnId="{E77B9592-E117-4A58-B7C2-2AE0C90B7DCF}">
      <dgm:prSet/>
      <dgm:spPr/>
      <dgm:t>
        <a:bodyPr/>
        <a:lstStyle/>
        <a:p>
          <a:endParaRPr lang="ru-RU"/>
        </a:p>
      </dgm:t>
    </dgm:pt>
    <dgm:pt modelId="{01586435-3DBA-4EBE-9CA1-5FAD6C41179C}">
      <dgm:prSet phldrT="[Текст]"/>
      <dgm:spPr/>
      <dgm:t>
        <a:bodyPr/>
        <a:lstStyle/>
        <a:p>
          <a:r>
            <a:rPr lang="uk-UA" dirty="0" smtClean="0"/>
            <a:t>Повторно-12</a:t>
          </a:r>
          <a:endParaRPr lang="ru-RU" b="1" dirty="0"/>
        </a:p>
      </dgm:t>
    </dgm:pt>
    <dgm:pt modelId="{AC9D3C61-04FA-47ED-A510-8F5E3696C571}" type="parTrans" cxnId="{34EABADE-6DC5-4D6B-BE55-D701C4D6FB11}">
      <dgm:prSet/>
      <dgm:spPr/>
      <dgm:t>
        <a:bodyPr/>
        <a:lstStyle/>
        <a:p>
          <a:endParaRPr lang="ru-RU"/>
        </a:p>
      </dgm:t>
    </dgm:pt>
    <dgm:pt modelId="{54A0F938-E559-4979-B64C-A8B992A18242}" type="sibTrans" cxnId="{34EABADE-6DC5-4D6B-BE55-D701C4D6FB11}">
      <dgm:prSet/>
      <dgm:spPr/>
      <dgm:t>
        <a:bodyPr/>
        <a:lstStyle/>
        <a:p>
          <a:endParaRPr lang="ru-RU"/>
        </a:p>
      </dgm:t>
    </dgm:pt>
    <dgm:pt modelId="{5AFB637C-FB0C-4E79-BD02-190D22CD84F9}" type="pres">
      <dgm:prSet presAssocID="{6A407A27-121B-46DD-BDD6-F390D95FFB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C4ED80-F9BD-4A1A-AB9B-B68A1381B082}" type="pres">
      <dgm:prSet presAssocID="{4590C200-35FC-46A9-9244-FE124B3787FE}" presName="vertOne" presStyleCnt="0"/>
      <dgm:spPr/>
      <dgm:t>
        <a:bodyPr/>
        <a:lstStyle/>
        <a:p>
          <a:endParaRPr lang="uk-UA"/>
        </a:p>
      </dgm:t>
    </dgm:pt>
    <dgm:pt modelId="{CE7554CF-039B-46B6-BEC8-13C0F3725729}" type="pres">
      <dgm:prSet presAssocID="{4590C200-35FC-46A9-9244-FE124B3787F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A9940-AE54-4349-9096-E9A854D6AA38}" type="pres">
      <dgm:prSet presAssocID="{4590C200-35FC-46A9-9244-FE124B3787FE}" presName="parTransOne" presStyleCnt="0"/>
      <dgm:spPr/>
      <dgm:t>
        <a:bodyPr/>
        <a:lstStyle/>
        <a:p>
          <a:endParaRPr lang="uk-UA"/>
        </a:p>
      </dgm:t>
    </dgm:pt>
    <dgm:pt modelId="{5CF55281-C312-445E-84E2-F63768822611}" type="pres">
      <dgm:prSet presAssocID="{4590C200-35FC-46A9-9244-FE124B3787FE}" presName="horzOne" presStyleCnt="0"/>
      <dgm:spPr/>
      <dgm:t>
        <a:bodyPr/>
        <a:lstStyle/>
        <a:p>
          <a:endParaRPr lang="uk-UA"/>
        </a:p>
      </dgm:t>
    </dgm:pt>
    <dgm:pt modelId="{52CFAFCF-93F0-43B7-A356-34B34FC6DD19}" type="pres">
      <dgm:prSet presAssocID="{77EAE684-03E0-4D5C-A8ED-53096367B7B2}" presName="vertTwo" presStyleCnt="0"/>
      <dgm:spPr/>
      <dgm:t>
        <a:bodyPr/>
        <a:lstStyle/>
        <a:p>
          <a:endParaRPr lang="uk-UA"/>
        </a:p>
      </dgm:t>
    </dgm:pt>
    <dgm:pt modelId="{E5882353-8057-4041-8E18-91076E8E7624}" type="pres">
      <dgm:prSet presAssocID="{77EAE684-03E0-4D5C-A8ED-53096367B7B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1DBD4E-65C2-42F5-8D70-C2A4D2525C60}" type="pres">
      <dgm:prSet presAssocID="{77EAE684-03E0-4D5C-A8ED-53096367B7B2}" presName="horzTwo" presStyleCnt="0"/>
      <dgm:spPr/>
      <dgm:t>
        <a:bodyPr/>
        <a:lstStyle/>
        <a:p>
          <a:endParaRPr lang="uk-UA"/>
        </a:p>
      </dgm:t>
    </dgm:pt>
    <dgm:pt modelId="{79E9DF57-2416-4998-ABA1-0884D832656F}" type="pres">
      <dgm:prSet presAssocID="{31CF20D0-F19E-4EF3-8B7D-C0334597605D}" presName="sibSpaceTwo" presStyleCnt="0"/>
      <dgm:spPr/>
      <dgm:t>
        <a:bodyPr/>
        <a:lstStyle/>
        <a:p>
          <a:endParaRPr lang="uk-UA"/>
        </a:p>
      </dgm:t>
    </dgm:pt>
    <dgm:pt modelId="{F22E763D-C570-4FD0-9AC8-39A1E44A7840}" type="pres">
      <dgm:prSet presAssocID="{01586435-3DBA-4EBE-9CA1-5FAD6C41179C}" presName="vertTwo" presStyleCnt="0"/>
      <dgm:spPr/>
      <dgm:t>
        <a:bodyPr/>
        <a:lstStyle/>
        <a:p>
          <a:endParaRPr lang="uk-UA"/>
        </a:p>
      </dgm:t>
    </dgm:pt>
    <dgm:pt modelId="{19608623-E5BD-482C-B29A-71C7D6D0AE58}" type="pres">
      <dgm:prSet presAssocID="{01586435-3DBA-4EBE-9CA1-5FAD6C41179C}" presName="txTwo" presStyleLbl="node2" presStyleIdx="1" presStyleCnt="2" custScaleX="112174" custScaleY="103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B489F8-E253-4F37-999C-6B6942EC26E1}" type="pres">
      <dgm:prSet presAssocID="{01586435-3DBA-4EBE-9CA1-5FAD6C41179C}" presName="horzTwo" presStyleCnt="0"/>
      <dgm:spPr/>
      <dgm:t>
        <a:bodyPr/>
        <a:lstStyle/>
        <a:p>
          <a:endParaRPr lang="uk-UA"/>
        </a:p>
      </dgm:t>
    </dgm:pt>
  </dgm:ptLst>
  <dgm:cxnLst>
    <dgm:cxn modelId="{0FA4DBEB-C725-4C74-B3AA-E2F9874C17E7}" type="presOf" srcId="{4590C200-35FC-46A9-9244-FE124B3787FE}" destId="{CE7554CF-039B-46B6-BEC8-13C0F3725729}" srcOrd="0" destOrd="0" presId="urn:microsoft.com/office/officeart/2005/8/layout/hierarchy4"/>
    <dgm:cxn modelId="{34EABADE-6DC5-4D6B-BE55-D701C4D6FB11}" srcId="{4590C200-35FC-46A9-9244-FE124B3787FE}" destId="{01586435-3DBA-4EBE-9CA1-5FAD6C41179C}" srcOrd="1" destOrd="0" parTransId="{AC9D3C61-04FA-47ED-A510-8F5E3696C571}" sibTransId="{54A0F938-E559-4979-B64C-A8B992A18242}"/>
    <dgm:cxn modelId="{F81E9745-C59B-45F1-BF59-4A86D975CCBE}" type="presOf" srcId="{01586435-3DBA-4EBE-9CA1-5FAD6C41179C}" destId="{19608623-E5BD-482C-B29A-71C7D6D0AE58}" srcOrd="0" destOrd="0" presId="urn:microsoft.com/office/officeart/2005/8/layout/hierarchy4"/>
    <dgm:cxn modelId="{B0B9EE66-3F36-4089-BEA6-8C508EE967AF}" type="presOf" srcId="{77EAE684-03E0-4D5C-A8ED-53096367B7B2}" destId="{E5882353-8057-4041-8E18-91076E8E7624}" srcOrd="0" destOrd="0" presId="urn:microsoft.com/office/officeart/2005/8/layout/hierarchy4"/>
    <dgm:cxn modelId="{E77B9592-E117-4A58-B7C2-2AE0C90B7DCF}" srcId="{4590C200-35FC-46A9-9244-FE124B3787FE}" destId="{77EAE684-03E0-4D5C-A8ED-53096367B7B2}" srcOrd="0" destOrd="0" parTransId="{F04A4643-6375-4283-9B0D-1D6798169739}" sibTransId="{31CF20D0-F19E-4EF3-8B7D-C0334597605D}"/>
    <dgm:cxn modelId="{55757C31-8E7F-4AF6-8705-9388462ECC11}" type="presOf" srcId="{6A407A27-121B-46DD-BDD6-F390D95FFBC2}" destId="{5AFB637C-FB0C-4E79-BD02-190D22CD84F9}" srcOrd="0" destOrd="0" presId="urn:microsoft.com/office/officeart/2005/8/layout/hierarchy4"/>
    <dgm:cxn modelId="{B0F0D235-FDBE-4D37-BEF8-C7F472CC0023}" srcId="{6A407A27-121B-46DD-BDD6-F390D95FFBC2}" destId="{4590C200-35FC-46A9-9244-FE124B3787FE}" srcOrd="0" destOrd="0" parTransId="{318D02AE-415F-431C-92DC-CD98E36A7720}" sibTransId="{23B4F116-F5AB-45E6-AD9D-B44E7C28BF0A}"/>
    <dgm:cxn modelId="{0E6C8F46-CE00-485E-BD45-5077AF9CEF53}" type="presParOf" srcId="{5AFB637C-FB0C-4E79-BD02-190D22CD84F9}" destId="{13C4ED80-F9BD-4A1A-AB9B-B68A1381B082}" srcOrd="0" destOrd="0" presId="urn:microsoft.com/office/officeart/2005/8/layout/hierarchy4"/>
    <dgm:cxn modelId="{B89FB4FB-0A19-4BBB-A55D-93223C09D6FE}" type="presParOf" srcId="{13C4ED80-F9BD-4A1A-AB9B-B68A1381B082}" destId="{CE7554CF-039B-46B6-BEC8-13C0F3725729}" srcOrd="0" destOrd="0" presId="urn:microsoft.com/office/officeart/2005/8/layout/hierarchy4"/>
    <dgm:cxn modelId="{19F0A22F-0037-4BE2-A53D-309F2B0C425F}" type="presParOf" srcId="{13C4ED80-F9BD-4A1A-AB9B-B68A1381B082}" destId="{A00A9940-AE54-4349-9096-E9A854D6AA38}" srcOrd="1" destOrd="0" presId="urn:microsoft.com/office/officeart/2005/8/layout/hierarchy4"/>
    <dgm:cxn modelId="{08689A8D-E6E8-4E81-9B6E-C838DC6B0F9D}" type="presParOf" srcId="{13C4ED80-F9BD-4A1A-AB9B-B68A1381B082}" destId="{5CF55281-C312-445E-84E2-F63768822611}" srcOrd="2" destOrd="0" presId="urn:microsoft.com/office/officeart/2005/8/layout/hierarchy4"/>
    <dgm:cxn modelId="{2F02D062-8A54-40E2-9F20-064D09496C16}" type="presParOf" srcId="{5CF55281-C312-445E-84E2-F63768822611}" destId="{52CFAFCF-93F0-43B7-A356-34B34FC6DD19}" srcOrd="0" destOrd="0" presId="urn:microsoft.com/office/officeart/2005/8/layout/hierarchy4"/>
    <dgm:cxn modelId="{8848A89C-1A5F-42F3-8B6C-3DB789B22AEA}" type="presParOf" srcId="{52CFAFCF-93F0-43B7-A356-34B34FC6DD19}" destId="{E5882353-8057-4041-8E18-91076E8E7624}" srcOrd="0" destOrd="0" presId="urn:microsoft.com/office/officeart/2005/8/layout/hierarchy4"/>
    <dgm:cxn modelId="{0E8F2EBE-DA49-4EB9-B256-E85D431753F5}" type="presParOf" srcId="{52CFAFCF-93F0-43B7-A356-34B34FC6DD19}" destId="{A11DBD4E-65C2-42F5-8D70-C2A4D2525C60}" srcOrd="1" destOrd="0" presId="urn:microsoft.com/office/officeart/2005/8/layout/hierarchy4"/>
    <dgm:cxn modelId="{5CCF4DA5-1CD7-4D10-8960-4B77445BF891}" type="presParOf" srcId="{5CF55281-C312-445E-84E2-F63768822611}" destId="{79E9DF57-2416-4998-ABA1-0884D832656F}" srcOrd="1" destOrd="0" presId="urn:microsoft.com/office/officeart/2005/8/layout/hierarchy4"/>
    <dgm:cxn modelId="{3B6F5B7E-DCFC-4028-9E7B-CDAD927D7238}" type="presParOf" srcId="{5CF55281-C312-445E-84E2-F63768822611}" destId="{F22E763D-C570-4FD0-9AC8-39A1E44A7840}" srcOrd="2" destOrd="0" presId="urn:microsoft.com/office/officeart/2005/8/layout/hierarchy4"/>
    <dgm:cxn modelId="{720C3E77-851C-4DE7-8FDB-47420AFCE523}" type="presParOf" srcId="{F22E763D-C570-4FD0-9AC8-39A1E44A7840}" destId="{19608623-E5BD-482C-B29A-71C7D6D0AE58}" srcOrd="0" destOrd="0" presId="urn:microsoft.com/office/officeart/2005/8/layout/hierarchy4"/>
    <dgm:cxn modelId="{87D7EC6A-96C2-4013-A85A-7668020482F7}" type="presParOf" srcId="{F22E763D-C570-4FD0-9AC8-39A1E44A7840}" destId="{00B489F8-E253-4F37-999C-6B6942EC26E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DB59C6-C3B2-4CBA-B4ED-8E22B37761AA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3D779A8-D864-44AB-B788-A86D52220354}">
      <dgm:prSet phldrT="[Текст]" custT="1"/>
      <dgm:spPr/>
      <dgm:t>
        <a:bodyPr/>
        <a:lstStyle/>
        <a:p>
          <a:r>
            <a:rPr lang="en-US" sz="2900" b="1" dirty="0" smtClean="0"/>
            <a:t>III</a:t>
          </a:r>
          <a:r>
            <a:rPr lang="ru-RU" sz="2900" dirty="0" smtClean="0"/>
            <a:t> </a:t>
          </a:r>
          <a:r>
            <a:rPr lang="ru-RU" sz="2900" dirty="0" err="1" smtClean="0"/>
            <a:t>група</a:t>
          </a:r>
          <a:r>
            <a:rPr lang="ru-RU" sz="2900" dirty="0" smtClean="0"/>
            <a:t>- </a:t>
          </a:r>
          <a:r>
            <a:rPr lang="ru-RU" sz="3200" b="1" dirty="0" smtClean="0">
              <a:solidFill>
                <a:schemeClr val="tx1"/>
              </a:solidFill>
            </a:rPr>
            <a:t>1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DEE48-C56D-485D-91C7-0898DA1C21E4}" type="sibTrans" cxnId="{28D77464-D1ED-46D7-90C3-82E57E02FE17}">
      <dgm:prSet/>
      <dgm:spPr/>
      <dgm:t>
        <a:bodyPr/>
        <a:lstStyle/>
        <a:p>
          <a:endParaRPr lang="ru-RU"/>
        </a:p>
      </dgm:t>
    </dgm:pt>
    <dgm:pt modelId="{58EB35E5-909E-4D23-A48B-BE0819970C68}" type="parTrans" cxnId="{28D77464-D1ED-46D7-90C3-82E57E02FE17}">
      <dgm:prSet/>
      <dgm:spPr/>
      <dgm:t>
        <a:bodyPr/>
        <a:lstStyle/>
        <a:p>
          <a:endParaRPr lang="ru-RU"/>
        </a:p>
      </dgm:t>
    </dgm:pt>
    <dgm:pt modelId="{81504F16-1B30-4D6A-9359-EEEFF87BE641}">
      <dgm:prSet phldrT="[Текст]" custT="1"/>
      <dgm:spPr/>
      <dgm:t>
        <a:bodyPr/>
        <a:lstStyle/>
        <a:p>
          <a:r>
            <a:rPr lang="en-US" sz="3200" b="1" dirty="0" smtClean="0"/>
            <a:t>II</a:t>
          </a:r>
          <a:r>
            <a:rPr lang="ru-RU" sz="3200" dirty="0" smtClean="0"/>
            <a:t> </a:t>
          </a:r>
          <a:r>
            <a:rPr lang="ru-RU" sz="3200" dirty="0" err="1" smtClean="0"/>
            <a:t>група</a:t>
          </a:r>
          <a:r>
            <a:rPr lang="ru-RU" sz="3200" dirty="0" smtClean="0"/>
            <a:t> -</a:t>
          </a:r>
          <a:r>
            <a:rPr lang="ru-RU" sz="3200" b="1" dirty="0" smtClean="0">
              <a:solidFill>
                <a:schemeClr val="tx1"/>
              </a:solidFill>
            </a:rPr>
            <a:t>5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F9010-AFDC-43BF-A3B2-5225B015F571}" type="sibTrans" cxnId="{D31A5FE6-6BC7-4B2A-AAEA-0CF9AC09C9D8}">
      <dgm:prSet/>
      <dgm:spPr/>
      <dgm:t>
        <a:bodyPr/>
        <a:lstStyle/>
        <a:p>
          <a:endParaRPr lang="ru-RU"/>
        </a:p>
      </dgm:t>
    </dgm:pt>
    <dgm:pt modelId="{8AD837D9-64FF-4BCF-B7B4-A7D0ACFA8BFC}" type="parTrans" cxnId="{D31A5FE6-6BC7-4B2A-AAEA-0CF9AC09C9D8}">
      <dgm:prSet/>
      <dgm:spPr/>
      <dgm:t>
        <a:bodyPr/>
        <a:lstStyle/>
        <a:p>
          <a:endParaRPr lang="ru-RU"/>
        </a:p>
      </dgm:t>
    </dgm:pt>
    <dgm:pt modelId="{557CD9B2-4BA4-4125-A30A-0776BABAB1EB}">
      <dgm:prSet phldrT="[Текст]" custT="1"/>
      <dgm:spPr/>
      <dgm:t>
        <a:bodyPr/>
        <a:lstStyle/>
        <a:p>
          <a:r>
            <a:rPr lang="en-US" sz="2900" b="1" dirty="0" smtClean="0"/>
            <a:t>I</a:t>
          </a:r>
          <a:r>
            <a:rPr lang="ru-RU" sz="2900" dirty="0" smtClean="0"/>
            <a:t> </a:t>
          </a:r>
          <a:r>
            <a:rPr lang="ru-RU" sz="2900" dirty="0" err="1" smtClean="0"/>
            <a:t>група</a:t>
          </a:r>
          <a:r>
            <a:rPr lang="ru-RU" sz="2900" dirty="0" smtClean="0"/>
            <a:t> -</a:t>
          </a:r>
          <a:r>
            <a:rPr lang="ru-RU" sz="2900" b="1" dirty="0" smtClean="0">
              <a:solidFill>
                <a:schemeClr val="tx1"/>
              </a:solidFill>
            </a:rPr>
            <a:t>4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8821C3-C895-48EB-B10A-3C7E943D8525}" type="sibTrans" cxnId="{B10FE8E3-253C-4ED9-8F66-F3F494F946AA}">
      <dgm:prSet/>
      <dgm:spPr/>
      <dgm:t>
        <a:bodyPr/>
        <a:lstStyle/>
        <a:p>
          <a:endParaRPr lang="ru-RU"/>
        </a:p>
      </dgm:t>
    </dgm:pt>
    <dgm:pt modelId="{CB2AD8AC-B080-41B4-8A3E-9F3527FF56FF}" type="parTrans" cxnId="{B10FE8E3-253C-4ED9-8F66-F3F494F946AA}">
      <dgm:prSet/>
      <dgm:spPr/>
      <dgm:t>
        <a:bodyPr/>
        <a:lstStyle/>
        <a:p>
          <a:endParaRPr lang="ru-RU"/>
        </a:p>
      </dgm:t>
    </dgm:pt>
    <dgm:pt modelId="{40554EDA-8097-4297-BC03-C0E6A32C2C7E}">
      <dgm:prSet phldrT="[Текст]" custT="1"/>
      <dgm:spPr/>
      <dgm:t>
        <a:bodyPr/>
        <a:lstStyle/>
        <a:p>
          <a:r>
            <a:rPr lang="uk-UA" sz="4400" b="1" dirty="0" smtClean="0">
              <a:solidFill>
                <a:schemeClr val="bg1"/>
              </a:solidFill>
            </a:rPr>
            <a:t>Первинно-</a:t>
          </a:r>
          <a:r>
            <a:rPr lang="uk-UA" sz="4400" b="1" dirty="0" smtClean="0">
              <a:solidFill>
                <a:schemeClr val="tx1"/>
              </a:solidFill>
            </a:rPr>
            <a:t>10</a:t>
          </a:r>
          <a:endParaRPr lang="ru-RU" sz="4400" b="1" dirty="0">
            <a:solidFill>
              <a:schemeClr val="tx1"/>
            </a:solidFill>
          </a:endParaRPr>
        </a:p>
      </dgm:t>
    </dgm:pt>
    <dgm:pt modelId="{E2C73D42-DEAF-4028-AF58-73E6B493FF59}" type="sibTrans" cxnId="{B0E16588-85BF-499B-86E2-6E5A1EB77289}">
      <dgm:prSet/>
      <dgm:spPr/>
      <dgm:t>
        <a:bodyPr/>
        <a:lstStyle/>
        <a:p>
          <a:endParaRPr lang="ru-RU"/>
        </a:p>
      </dgm:t>
    </dgm:pt>
    <dgm:pt modelId="{6EF23BF8-D95D-46D9-8B3A-8A0F71F38980}" type="parTrans" cxnId="{B0E16588-85BF-499B-86E2-6E5A1EB77289}">
      <dgm:prSet/>
      <dgm:spPr/>
      <dgm:t>
        <a:bodyPr/>
        <a:lstStyle/>
        <a:p>
          <a:endParaRPr lang="ru-RU"/>
        </a:p>
      </dgm:t>
    </dgm:pt>
    <dgm:pt modelId="{D97B1B6B-D688-4686-B9CA-6F1EFE36E3DA}" type="pres">
      <dgm:prSet presAssocID="{93DB59C6-C3B2-4CBA-B4ED-8E22B37761A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93FD9-12E9-46FD-A79F-B44CC2546429}" type="pres">
      <dgm:prSet presAssocID="{40554EDA-8097-4297-BC03-C0E6A32C2C7E}" presName="root1" presStyleCnt="0"/>
      <dgm:spPr/>
    </dgm:pt>
    <dgm:pt modelId="{DCE038C7-9627-46AD-AE36-6E387059B50B}" type="pres">
      <dgm:prSet presAssocID="{40554EDA-8097-4297-BC03-C0E6A32C2C7E}" presName="LevelOneTextNode" presStyleLbl="node0" presStyleIdx="0" presStyleCnt="1" custLinFactNeighborX="-11400" custLinFactNeighborY="-79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24EFA4-97DF-4E86-9190-83E5F4ECBF91}" type="pres">
      <dgm:prSet presAssocID="{40554EDA-8097-4297-BC03-C0E6A32C2C7E}" presName="level2hierChild" presStyleCnt="0"/>
      <dgm:spPr/>
    </dgm:pt>
    <dgm:pt modelId="{8333A43B-B033-41DE-B650-65220E129BAE}" type="pres">
      <dgm:prSet presAssocID="{CB2AD8AC-B080-41B4-8A3E-9F3527FF56F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866AA45-1D5C-4A20-831D-F4A84166A1FA}" type="pres">
      <dgm:prSet presAssocID="{CB2AD8AC-B080-41B4-8A3E-9F3527FF56F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67ECC29-2D38-4A72-A641-B1ECB8908260}" type="pres">
      <dgm:prSet presAssocID="{557CD9B2-4BA4-4125-A30A-0776BABAB1EB}" presName="root2" presStyleCnt="0"/>
      <dgm:spPr/>
    </dgm:pt>
    <dgm:pt modelId="{5073AF22-B7A7-4912-BB58-C0BA36B5DA76}" type="pres">
      <dgm:prSet presAssocID="{557CD9B2-4BA4-4125-A30A-0776BABAB1EB}" presName="LevelTwoTextNode" presStyleLbl="node2" presStyleIdx="0" presStyleCnt="3" custLinFactNeighborX="-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B169B-0CBE-44C1-91B0-59AA3EB2B555}" type="pres">
      <dgm:prSet presAssocID="{557CD9B2-4BA4-4125-A30A-0776BABAB1EB}" presName="level3hierChild" presStyleCnt="0"/>
      <dgm:spPr/>
    </dgm:pt>
    <dgm:pt modelId="{A36C400D-B197-44A7-8219-43D8656E4CF3}" type="pres">
      <dgm:prSet presAssocID="{8AD837D9-64FF-4BCF-B7B4-A7D0ACFA8BF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4BA232C-EA20-435D-B458-F72047D4209F}" type="pres">
      <dgm:prSet presAssocID="{8AD837D9-64FF-4BCF-B7B4-A7D0ACFA8BF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34E5F2B-6086-4F8B-818C-7F3DD9B715E3}" type="pres">
      <dgm:prSet presAssocID="{81504F16-1B30-4D6A-9359-EEEFF87BE641}" presName="root2" presStyleCnt="0"/>
      <dgm:spPr/>
    </dgm:pt>
    <dgm:pt modelId="{0C196963-B4BE-4759-80F0-4F1991934224}" type="pres">
      <dgm:prSet presAssocID="{81504F16-1B30-4D6A-9359-EEEFF87BE64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ED0D6-3D79-43AA-B08A-C46DEE38FE73}" type="pres">
      <dgm:prSet presAssocID="{81504F16-1B30-4D6A-9359-EEEFF87BE641}" presName="level3hierChild" presStyleCnt="0"/>
      <dgm:spPr/>
    </dgm:pt>
    <dgm:pt modelId="{727EE42E-7ED3-4048-8D41-FA1DDA6B07C1}" type="pres">
      <dgm:prSet presAssocID="{58EB35E5-909E-4D23-A48B-BE0819970C6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65E6386-7ED6-466C-B3AF-49A5D9CD2265}" type="pres">
      <dgm:prSet presAssocID="{58EB35E5-909E-4D23-A48B-BE0819970C6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D6849FD-D8F2-4D3F-8E47-4900FB8142FD}" type="pres">
      <dgm:prSet presAssocID="{53D779A8-D864-44AB-B788-A86D52220354}" presName="root2" presStyleCnt="0"/>
      <dgm:spPr/>
    </dgm:pt>
    <dgm:pt modelId="{1FF7C188-1FAD-462C-9958-370462A96C4E}" type="pres">
      <dgm:prSet presAssocID="{53D779A8-D864-44AB-B788-A86D52220354}" presName="LevelTwoTextNode" presStyleLbl="node2" presStyleIdx="2" presStyleCnt="3" custLinFactNeighborX="607" custLinFactNeighborY="1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08A650-1446-4236-9665-31F6133B1271}" type="pres">
      <dgm:prSet presAssocID="{53D779A8-D864-44AB-B788-A86D52220354}" presName="level3hierChild" presStyleCnt="0"/>
      <dgm:spPr/>
    </dgm:pt>
  </dgm:ptLst>
  <dgm:cxnLst>
    <dgm:cxn modelId="{C989B0D0-EE00-4B97-A2BF-A04AA9732446}" type="presOf" srcId="{58EB35E5-909E-4D23-A48B-BE0819970C68}" destId="{065E6386-7ED6-466C-B3AF-49A5D9CD2265}" srcOrd="1" destOrd="0" presId="urn:microsoft.com/office/officeart/2008/layout/HorizontalMultiLevelHierarchy"/>
    <dgm:cxn modelId="{B5EC70FF-5491-41F9-A147-6B92C6041710}" type="presOf" srcId="{8AD837D9-64FF-4BCF-B7B4-A7D0ACFA8BFC}" destId="{A36C400D-B197-44A7-8219-43D8656E4CF3}" srcOrd="0" destOrd="0" presId="urn:microsoft.com/office/officeart/2008/layout/HorizontalMultiLevelHierarchy"/>
    <dgm:cxn modelId="{D31A5FE6-6BC7-4B2A-AAEA-0CF9AC09C9D8}" srcId="{40554EDA-8097-4297-BC03-C0E6A32C2C7E}" destId="{81504F16-1B30-4D6A-9359-EEEFF87BE641}" srcOrd="1" destOrd="0" parTransId="{8AD837D9-64FF-4BCF-B7B4-A7D0ACFA8BFC}" sibTransId="{357F9010-AFDC-43BF-A3B2-5225B015F571}"/>
    <dgm:cxn modelId="{82C10194-F927-4D2B-B4D4-3C9A2E4EE9CE}" type="presOf" srcId="{53D779A8-D864-44AB-B788-A86D52220354}" destId="{1FF7C188-1FAD-462C-9958-370462A96C4E}" srcOrd="0" destOrd="0" presId="urn:microsoft.com/office/officeart/2008/layout/HorizontalMultiLevelHierarchy"/>
    <dgm:cxn modelId="{9E79F09B-D188-43C3-B31D-89E1980A7BB3}" type="presOf" srcId="{557CD9B2-4BA4-4125-A30A-0776BABAB1EB}" destId="{5073AF22-B7A7-4912-BB58-C0BA36B5DA76}" srcOrd="0" destOrd="0" presId="urn:microsoft.com/office/officeart/2008/layout/HorizontalMultiLevelHierarchy"/>
    <dgm:cxn modelId="{1BC70482-461B-4E22-88FE-1D6B6AEBAD50}" type="presOf" srcId="{40554EDA-8097-4297-BC03-C0E6A32C2C7E}" destId="{DCE038C7-9627-46AD-AE36-6E387059B50B}" srcOrd="0" destOrd="0" presId="urn:microsoft.com/office/officeart/2008/layout/HorizontalMultiLevelHierarchy"/>
    <dgm:cxn modelId="{B01E5E9F-A9BC-4CCE-8EB0-8B09D16AA804}" type="presOf" srcId="{58EB35E5-909E-4D23-A48B-BE0819970C68}" destId="{727EE42E-7ED3-4048-8D41-FA1DDA6B07C1}" srcOrd="0" destOrd="0" presId="urn:microsoft.com/office/officeart/2008/layout/HorizontalMultiLevelHierarchy"/>
    <dgm:cxn modelId="{28D77464-D1ED-46D7-90C3-82E57E02FE17}" srcId="{40554EDA-8097-4297-BC03-C0E6A32C2C7E}" destId="{53D779A8-D864-44AB-B788-A86D52220354}" srcOrd="2" destOrd="0" parTransId="{58EB35E5-909E-4D23-A48B-BE0819970C68}" sibTransId="{C24DEE48-C56D-485D-91C7-0898DA1C21E4}"/>
    <dgm:cxn modelId="{924DDC77-7AA2-4123-97BC-EC3B6516F152}" type="presOf" srcId="{8AD837D9-64FF-4BCF-B7B4-A7D0ACFA8BFC}" destId="{14BA232C-EA20-435D-B458-F72047D4209F}" srcOrd="1" destOrd="0" presId="urn:microsoft.com/office/officeart/2008/layout/HorizontalMultiLevelHierarchy"/>
    <dgm:cxn modelId="{1842E771-44D2-4C8F-9F4A-5275742C8042}" type="presOf" srcId="{CB2AD8AC-B080-41B4-8A3E-9F3527FF56FF}" destId="{8333A43B-B033-41DE-B650-65220E129BAE}" srcOrd="0" destOrd="0" presId="urn:microsoft.com/office/officeart/2008/layout/HorizontalMultiLevelHierarchy"/>
    <dgm:cxn modelId="{B0E16588-85BF-499B-86E2-6E5A1EB77289}" srcId="{93DB59C6-C3B2-4CBA-B4ED-8E22B37761AA}" destId="{40554EDA-8097-4297-BC03-C0E6A32C2C7E}" srcOrd="0" destOrd="0" parTransId="{6EF23BF8-D95D-46D9-8B3A-8A0F71F38980}" sibTransId="{E2C73D42-DEAF-4028-AF58-73E6B493FF59}"/>
    <dgm:cxn modelId="{658D5F4D-393B-4F20-99A5-AED56707733F}" type="presOf" srcId="{93DB59C6-C3B2-4CBA-B4ED-8E22B37761AA}" destId="{D97B1B6B-D688-4686-B9CA-6F1EFE36E3DA}" srcOrd="0" destOrd="0" presId="urn:microsoft.com/office/officeart/2008/layout/HorizontalMultiLevelHierarchy"/>
    <dgm:cxn modelId="{962320FB-313D-417C-8F0B-3E0C6BF47AE6}" type="presOf" srcId="{CB2AD8AC-B080-41B4-8A3E-9F3527FF56FF}" destId="{C866AA45-1D5C-4A20-831D-F4A84166A1FA}" srcOrd="1" destOrd="0" presId="urn:microsoft.com/office/officeart/2008/layout/HorizontalMultiLevelHierarchy"/>
    <dgm:cxn modelId="{B10FE8E3-253C-4ED9-8F66-F3F494F946AA}" srcId="{40554EDA-8097-4297-BC03-C0E6A32C2C7E}" destId="{557CD9B2-4BA4-4125-A30A-0776BABAB1EB}" srcOrd="0" destOrd="0" parTransId="{CB2AD8AC-B080-41B4-8A3E-9F3527FF56FF}" sibTransId="{FD8821C3-C895-48EB-B10A-3C7E943D8525}"/>
    <dgm:cxn modelId="{6DD5826A-77ED-4FBF-85C7-41C60BEA4EE3}" type="presOf" srcId="{81504F16-1B30-4D6A-9359-EEEFF87BE641}" destId="{0C196963-B4BE-4759-80F0-4F1991934224}" srcOrd="0" destOrd="0" presId="urn:microsoft.com/office/officeart/2008/layout/HorizontalMultiLevelHierarchy"/>
    <dgm:cxn modelId="{B4984039-C70C-4EF4-8D9E-9FEC5F07945D}" type="presParOf" srcId="{D97B1B6B-D688-4686-B9CA-6F1EFE36E3DA}" destId="{C6093FD9-12E9-46FD-A79F-B44CC2546429}" srcOrd="0" destOrd="0" presId="urn:microsoft.com/office/officeart/2008/layout/HorizontalMultiLevelHierarchy"/>
    <dgm:cxn modelId="{855AFFC1-6D34-49C3-80A9-826D8EF10FB5}" type="presParOf" srcId="{C6093FD9-12E9-46FD-A79F-B44CC2546429}" destId="{DCE038C7-9627-46AD-AE36-6E387059B50B}" srcOrd="0" destOrd="0" presId="urn:microsoft.com/office/officeart/2008/layout/HorizontalMultiLevelHierarchy"/>
    <dgm:cxn modelId="{AC813EA0-BE1D-427C-BB25-82F6722FDE92}" type="presParOf" srcId="{C6093FD9-12E9-46FD-A79F-B44CC2546429}" destId="{7924EFA4-97DF-4E86-9190-83E5F4ECBF91}" srcOrd="1" destOrd="0" presId="urn:microsoft.com/office/officeart/2008/layout/HorizontalMultiLevelHierarchy"/>
    <dgm:cxn modelId="{82C779D0-7489-4878-AE7D-C8F9904EF2E5}" type="presParOf" srcId="{7924EFA4-97DF-4E86-9190-83E5F4ECBF91}" destId="{8333A43B-B033-41DE-B650-65220E129BAE}" srcOrd="0" destOrd="0" presId="urn:microsoft.com/office/officeart/2008/layout/HorizontalMultiLevelHierarchy"/>
    <dgm:cxn modelId="{8688AAE6-0114-48E8-93B5-781D69F9AFCD}" type="presParOf" srcId="{8333A43B-B033-41DE-B650-65220E129BAE}" destId="{C866AA45-1D5C-4A20-831D-F4A84166A1FA}" srcOrd="0" destOrd="0" presId="urn:microsoft.com/office/officeart/2008/layout/HorizontalMultiLevelHierarchy"/>
    <dgm:cxn modelId="{7E41F579-447F-4002-9592-1850F163F701}" type="presParOf" srcId="{7924EFA4-97DF-4E86-9190-83E5F4ECBF91}" destId="{C67ECC29-2D38-4A72-A641-B1ECB8908260}" srcOrd="1" destOrd="0" presId="urn:microsoft.com/office/officeart/2008/layout/HorizontalMultiLevelHierarchy"/>
    <dgm:cxn modelId="{F39D0474-E2CA-471D-8862-7DB44115DE1C}" type="presParOf" srcId="{C67ECC29-2D38-4A72-A641-B1ECB8908260}" destId="{5073AF22-B7A7-4912-BB58-C0BA36B5DA76}" srcOrd="0" destOrd="0" presId="urn:microsoft.com/office/officeart/2008/layout/HorizontalMultiLevelHierarchy"/>
    <dgm:cxn modelId="{16328AB2-85BD-4ABE-AE10-B82FC4C55319}" type="presParOf" srcId="{C67ECC29-2D38-4A72-A641-B1ECB8908260}" destId="{52DB169B-0CBE-44C1-91B0-59AA3EB2B555}" srcOrd="1" destOrd="0" presId="urn:microsoft.com/office/officeart/2008/layout/HorizontalMultiLevelHierarchy"/>
    <dgm:cxn modelId="{3031C79F-5FED-42DC-B3ED-D8F3F27B5572}" type="presParOf" srcId="{7924EFA4-97DF-4E86-9190-83E5F4ECBF91}" destId="{A36C400D-B197-44A7-8219-43D8656E4CF3}" srcOrd="2" destOrd="0" presId="urn:microsoft.com/office/officeart/2008/layout/HorizontalMultiLevelHierarchy"/>
    <dgm:cxn modelId="{2D8A3468-3AE0-4C90-AE22-D0EE036225A2}" type="presParOf" srcId="{A36C400D-B197-44A7-8219-43D8656E4CF3}" destId="{14BA232C-EA20-435D-B458-F72047D4209F}" srcOrd="0" destOrd="0" presId="urn:microsoft.com/office/officeart/2008/layout/HorizontalMultiLevelHierarchy"/>
    <dgm:cxn modelId="{0EBA169E-2B17-46D5-B1D0-382FEC4CCA27}" type="presParOf" srcId="{7924EFA4-97DF-4E86-9190-83E5F4ECBF91}" destId="{734E5F2B-6086-4F8B-818C-7F3DD9B715E3}" srcOrd="3" destOrd="0" presId="urn:microsoft.com/office/officeart/2008/layout/HorizontalMultiLevelHierarchy"/>
    <dgm:cxn modelId="{3078F44B-AAA4-44C8-98A8-CCCEBBE10F0A}" type="presParOf" srcId="{734E5F2B-6086-4F8B-818C-7F3DD9B715E3}" destId="{0C196963-B4BE-4759-80F0-4F1991934224}" srcOrd="0" destOrd="0" presId="urn:microsoft.com/office/officeart/2008/layout/HorizontalMultiLevelHierarchy"/>
    <dgm:cxn modelId="{817CE10B-61E7-468B-A206-B6A725E6D299}" type="presParOf" srcId="{734E5F2B-6086-4F8B-818C-7F3DD9B715E3}" destId="{60CED0D6-3D79-43AA-B08A-C46DEE38FE73}" srcOrd="1" destOrd="0" presId="urn:microsoft.com/office/officeart/2008/layout/HorizontalMultiLevelHierarchy"/>
    <dgm:cxn modelId="{73739FD9-F7B0-4719-80B4-B4767924CABC}" type="presParOf" srcId="{7924EFA4-97DF-4E86-9190-83E5F4ECBF91}" destId="{727EE42E-7ED3-4048-8D41-FA1DDA6B07C1}" srcOrd="4" destOrd="0" presId="urn:microsoft.com/office/officeart/2008/layout/HorizontalMultiLevelHierarchy"/>
    <dgm:cxn modelId="{47F06226-4801-4D59-8A73-9E1E3CB24C09}" type="presParOf" srcId="{727EE42E-7ED3-4048-8D41-FA1DDA6B07C1}" destId="{065E6386-7ED6-466C-B3AF-49A5D9CD2265}" srcOrd="0" destOrd="0" presId="urn:microsoft.com/office/officeart/2008/layout/HorizontalMultiLevelHierarchy"/>
    <dgm:cxn modelId="{0BCD4BB2-6F8A-4DA4-8F93-BF40D014292C}" type="presParOf" srcId="{7924EFA4-97DF-4E86-9190-83E5F4ECBF91}" destId="{0D6849FD-D8F2-4D3F-8E47-4900FB8142FD}" srcOrd="5" destOrd="0" presId="urn:microsoft.com/office/officeart/2008/layout/HorizontalMultiLevelHierarchy"/>
    <dgm:cxn modelId="{1A76A773-F836-4845-A390-0D75A2D3C0BF}" type="presParOf" srcId="{0D6849FD-D8F2-4D3F-8E47-4900FB8142FD}" destId="{1FF7C188-1FAD-462C-9958-370462A96C4E}" srcOrd="0" destOrd="0" presId="urn:microsoft.com/office/officeart/2008/layout/HorizontalMultiLevelHierarchy"/>
    <dgm:cxn modelId="{EE426FEA-A9F8-4DB2-BD09-61CB99F9C5CF}" type="presParOf" srcId="{0D6849FD-D8F2-4D3F-8E47-4900FB8142FD}" destId="{7C08A650-1446-4236-9665-31F6133B127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DF24BF-0EC0-4A40-9D6C-3688E96FEAA2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FB39D6A2-1EEE-4A98-B8EB-DA47F26D3E97}">
      <dgm:prSet phldrT="[Текст]"/>
      <dgm:spPr/>
      <dgm:t>
        <a:bodyPr/>
        <a:lstStyle/>
        <a:p>
          <a:r>
            <a:rPr lang="uk-UA" dirty="0" smtClean="0"/>
            <a:t>ІІ група-7</a:t>
          </a:r>
          <a:endParaRPr lang="uk-UA" b="1" dirty="0"/>
        </a:p>
      </dgm:t>
    </dgm:pt>
    <dgm:pt modelId="{F8624DE0-9BC3-4155-A982-0BB7927957F3}" type="parTrans" cxnId="{1C3B9C3F-3C9C-4504-80D5-4F611028EF6E}">
      <dgm:prSet/>
      <dgm:spPr/>
      <dgm:t>
        <a:bodyPr/>
        <a:lstStyle/>
        <a:p>
          <a:endParaRPr lang="uk-UA"/>
        </a:p>
      </dgm:t>
    </dgm:pt>
    <dgm:pt modelId="{3914DE86-44DC-4456-8D8B-E0137471DF65}" type="sibTrans" cxnId="{1C3B9C3F-3C9C-4504-80D5-4F611028EF6E}">
      <dgm:prSet/>
      <dgm:spPr/>
      <dgm:t>
        <a:bodyPr/>
        <a:lstStyle/>
        <a:p>
          <a:endParaRPr lang="uk-UA"/>
        </a:p>
      </dgm:t>
    </dgm:pt>
    <dgm:pt modelId="{F6D3541E-E6A3-43B4-BD38-3B0EADB829C8}">
      <dgm:prSet phldrT="[Текст]"/>
      <dgm:spPr/>
      <dgm:t>
        <a:bodyPr/>
        <a:lstStyle/>
        <a:p>
          <a:r>
            <a:rPr lang="uk-UA" dirty="0" smtClean="0"/>
            <a:t>ІІІ група-4</a:t>
          </a:r>
          <a:endParaRPr lang="uk-UA" b="1" dirty="0"/>
        </a:p>
      </dgm:t>
    </dgm:pt>
    <dgm:pt modelId="{5A521729-23BD-4AB6-ADAD-1DDD7D8D32A1}" type="parTrans" cxnId="{31A1549F-9DDB-4B13-A42E-0FCF4444FDF6}">
      <dgm:prSet/>
      <dgm:spPr/>
      <dgm:t>
        <a:bodyPr/>
        <a:lstStyle/>
        <a:p>
          <a:endParaRPr lang="uk-UA"/>
        </a:p>
      </dgm:t>
    </dgm:pt>
    <dgm:pt modelId="{EC5B90F3-B22A-4A50-9F76-2B136ACCF4B6}" type="sibTrans" cxnId="{31A1549F-9DDB-4B13-A42E-0FCF4444FDF6}">
      <dgm:prSet/>
      <dgm:spPr/>
      <dgm:t>
        <a:bodyPr/>
        <a:lstStyle/>
        <a:p>
          <a:endParaRPr lang="uk-UA"/>
        </a:p>
      </dgm:t>
    </dgm:pt>
    <dgm:pt modelId="{E04154A3-00FD-40A3-B9D5-73BAA6C24632}">
      <dgm:prSet/>
      <dgm:spPr/>
      <dgm:t>
        <a:bodyPr/>
        <a:lstStyle/>
        <a:p>
          <a:r>
            <a:rPr lang="uk-UA" dirty="0" smtClean="0"/>
            <a:t>І група-1</a:t>
          </a:r>
          <a:endParaRPr lang="uk-UA" dirty="0"/>
        </a:p>
      </dgm:t>
    </dgm:pt>
    <dgm:pt modelId="{8A2E37F3-3023-4858-B290-D5410A5FF4E2}" type="parTrans" cxnId="{D3E6DE8F-99D5-4A67-A4EA-AEE9C003E33F}">
      <dgm:prSet/>
      <dgm:spPr/>
      <dgm:t>
        <a:bodyPr/>
        <a:lstStyle/>
        <a:p>
          <a:endParaRPr lang="uk-UA"/>
        </a:p>
      </dgm:t>
    </dgm:pt>
    <dgm:pt modelId="{A1F67DFE-486B-4EBB-B385-265B94404E48}" type="sibTrans" cxnId="{D3E6DE8F-99D5-4A67-A4EA-AEE9C003E33F}">
      <dgm:prSet/>
      <dgm:spPr/>
      <dgm:t>
        <a:bodyPr/>
        <a:lstStyle/>
        <a:p>
          <a:endParaRPr lang="uk-UA"/>
        </a:p>
      </dgm:t>
    </dgm:pt>
    <dgm:pt modelId="{C6776CB0-5EFE-42C6-B002-7F54CBAA25FB}" type="pres">
      <dgm:prSet presAssocID="{F5DF24BF-0EC0-4A40-9D6C-3688E96FEAA2}" presName="compositeShape" presStyleCnt="0">
        <dgm:presLayoutVars>
          <dgm:dir/>
          <dgm:resizeHandles/>
        </dgm:presLayoutVars>
      </dgm:prSet>
      <dgm:spPr/>
    </dgm:pt>
    <dgm:pt modelId="{45006908-C0A8-4C3D-92C6-2B04C7B4D544}" type="pres">
      <dgm:prSet presAssocID="{F5DF24BF-0EC0-4A40-9D6C-3688E96FEAA2}" presName="pyramid" presStyleLbl="node1" presStyleIdx="0" presStyleCnt="1"/>
      <dgm:spPr/>
    </dgm:pt>
    <dgm:pt modelId="{B9B8BF81-B080-4C41-A0C6-828522D90F03}" type="pres">
      <dgm:prSet presAssocID="{F5DF24BF-0EC0-4A40-9D6C-3688E96FEAA2}" presName="theList" presStyleCnt="0"/>
      <dgm:spPr/>
    </dgm:pt>
    <dgm:pt modelId="{011F4781-1AF0-451E-84CE-FC5DA8782072}" type="pres">
      <dgm:prSet presAssocID="{E04154A3-00FD-40A3-B9D5-73BAA6C2463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28BEFD-63E8-4751-892B-8AAD4B08A659}" type="pres">
      <dgm:prSet presAssocID="{E04154A3-00FD-40A3-B9D5-73BAA6C24632}" presName="aSpace" presStyleCnt="0"/>
      <dgm:spPr/>
    </dgm:pt>
    <dgm:pt modelId="{2B5063D9-38E2-4241-B865-84948B2CBC25}" type="pres">
      <dgm:prSet presAssocID="{FB39D6A2-1EEE-4A98-B8EB-DA47F26D3E9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A1A35D-177D-459F-BBC2-42B89EDB4299}" type="pres">
      <dgm:prSet presAssocID="{FB39D6A2-1EEE-4A98-B8EB-DA47F26D3E97}" presName="aSpace" presStyleCnt="0"/>
      <dgm:spPr/>
    </dgm:pt>
    <dgm:pt modelId="{00C37B33-08BB-4934-ADC2-95E86F56E2E4}" type="pres">
      <dgm:prSet presAssocID="{F6D3541E-E6A3-43B4-BD38-3B0EADB829C8}" presName="aNode" presStyleLbl="fgAcc1" presStyleIdx="2" presStyleCnt="3" custLinFactNeighborY="452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75727E-FACF-4EA8-9A5A-FF1A66551A9C}" type="pres">
      <dgm:prSet presAssocID="{F6D3541E-E6A3-43B4-BD38-3B0EADB829C8}" presName="aSpace" presStyleCnt="0"/>
      <dgm:spPr/>
    </dgm:pt>
  </dgm:ptLst>
  <dgm:cxnLst>
    <dgm:cxn modelId="{D3E6DE8F-99D5-4A67-A4EA-AEE9C003E33F}" srcId="{F5DF24BF-0EC0-4A40-9D6C-3688E96FEAA2}" destId="{E04154A3-00FD-40A3-B9D5-73BAA6C24632}" srcOrd="0" destOrd="0" parTransId="{8A2E37F3-3023-4858-B290-D5410A5FF4E2}" sibTransId="{A1F67DFE-486B-4EBB-B385-265B94404E48}"/>
    <dgm:cxn modelId="{9D15D1E3-B334-4D45-A281-5DA4038D03E3}" type="presOf" srcId="{FB39D6A2-1EEE-4A98-B8EB-DA47F26D3E97}" destId="{2B5063D9-38E2-4241-B865-84948B2CBC25}" srcOrd="0" destOrd="0" presId="urn:microsoft.com/office/officeart/2005/8/layout/pyramid2"/>
    <dgm:cxn modelId="{099A072C-8012-4A8A-9487-45ADE1ABA1E6}" type="presOf" srcId="{E04154A3-00FD-40A3-B9D5-73BAA6C24632}" destId="{011F4781-1AF0-451E-84CE-FC5DA8782072}" srcOrd="0" destOrd="0" presId="urn:microsoft.com/office/officeart/2005/8/layout/pyramid2"/>
    <dgm:cxn modelId="{1C3B9C3F-3C9C-4504-80D5-4F611028EF6E}" srcId="{F5DF24BF-0EC0-4A40-9D6C-3688E96FEAA2}" destId="{FB39D6A2-1EEE-4A98-B8EB-DA47F26D3E97}" srcOrd="1" destOrd="0" parTransId="{F8624DE0-9BC3-4155-A982-0BB7927957F3}" sibTransId="{3914DE86-44DC-4456-8D8B-E0137471DF65}"/>
    <dgm:cxn modelId="{31A1549F-9DDB-4B13-A42E-0FCF4444FDF6}" srcId="{F5DF24BF-0EC0-4A40-9D6C-3688E96FEAA2}" destId="{F6D3541E-E6A3-43B4-BD38-3B0EADB829C8}" srcOrd="2" destOrd="0" parTransId="{5A521729-23BD-4AB6-ADAD-1DDD7D8D32A1}" sibTransId="{EC5B90F3-B22A-4A50-9F76-2B136ACCF4B6}"/>
    <dgm:cxn modelId="{50C95A89-136A-485C-80EA-56DB43D63802}" type="presOf" srcId="{F5DF24BF-0EC0-4A40-9D6C-3688E96FEAA2}" destId="{C6776CB0-5EFE-42C6-B002-7F54CBAA25FB}" srcOrd="0" destOrd="0" presId="urn:microsoft.com/office/officeart/2005/8/layout/pyramid2"/>
    <dgm:cxn modelId="{A53856C0-67BD-4CEA-8DE7-EFE6E93BEC39}" type="presOf" srcId="{F6D3541E-E6A3-43B4-BD38-3B0EADB829C8}" destId="{00C37B33-08BB-4934-ADC2-95E86F56E2E4}" srcOrd="0" destOrd="0" presId="urn:microsoft.com/office/officeart/2005/8/layout/pyramid2"/>
    <dgm:cxn modelId="{8A909967-CF5A-4E24-8E1D-EED46F1374E3}" type="presParOf" srcId="{C6776CB0-5EFE-42C6-B002-7F54CBAA25FB}" destId="{45006908-C0A8-4C3D-92C6-2B04C7B4D544}" srcOrd="0" destOrd="0" presId="urn:microsoft.com/office/officeart/2005/8/layout/pyramid2"/>
    <dgm:cxn modelId="{F698800D-3952-40D6-8043-B3756E97B4D0}" type="presParOf" srcId="{C6776CB0-5EFE-42C6-B002-7F54CBAA25FB}" destId="{B9B8BF81-B080-4C41-A0C6-828522D90F03}" srcOrd="1" destOrd="0" presId="urn:microsoft.com/office/officeart/2005/8/layout/pyramid2"/>
    <dgm:cxn modelId="{25BEF227-775C-4921-8EC8-31BDE17B53AD}" type="presParOf" srcId="{B9B8BF81-B080-4C41-A0C6-828522D90F03}" destId="{011F4781-1AF0-451E-84CE-FC5DA8782072}" srcOrd="0" destOrd="0" presId="urn:microsoft.com/office/officeart/2005/8/layout/pyramid2"/>
    <dgm:cxn modelId="{041FD291-7FFF-4799-90E6-0F2848DB3EC2}" type="presParOf" srcId="{B9B8BF81-B080-4C41-A0C6-828522D90F03}" destId="{A328BEFD-63E8-4751-892B-8AAD4B08A659}" srcOrd="1" destOrd="0" presId="urn:microsoft.com/office/officeart/2005/8/layout/pyramid2"/>
    <dgm:cxn modelId="{CBDE2ABE-D3CA-4542-82E3-D49A16CF994A}" type="presParOf" srcId="{B9B8BF81-B080-4C41-A0C6-828522D90F03}" destId="{2B5063D9-38E2-4241-B865-84948B2CBC25}" srcOrd="2" destOrd="0" presId="urn:microsoft.com/office/officeart/2005/8/layout/pyramid2"/>
    <dgm:cxn modelId="{BFB3A047-F946-46B8-A9AE-E166CAB28DD1}" type="presParOf" srcId="{B9B8BF81-B080-4C41-A0C6-828522D90F03}" destId="{A0A1A35D-177D-459F-BBC2-42B89EDB4299}" srcOrd="3" destOrd="0" presId="urn:microsoft.com/office/officeart/2005/8/layout/pyramid2"/>
    <dgm:cxn modelId="{24F378CD-516E-448B-898F-C6B151DACF73}" type="presParOf" srcId="{B9B8BF81-B080-4C41-A0C6-828522D90F03}" destId="{00C37B33-08BB-4934-ADC2-95E86F56E2E4}" srcOrd="4" destOrd="0" presId="urn:microsoft.com/office/officeart/2005/8/layout/pyramid2"/>
    <dgm:cxn modelId="{DFB519A7-6621-4198-92FD-0950E3334949}" type="presParOf" srcId="{B9B8BF81-B080-4C41-A0C6-828522D90F03}" destId="{A275727E-FACF-4EA8-9A5A-FF1A66551A9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F6133-9392-4FF8-929B-635B5AD7F6C4}">
      <dsp:nvSpPr>
        <dsp:cNvPr id="0" name=""/>
        <dsp:cNvSpPr/>
      </dsp:nvSpPr>
      <dsp:spPr>
        <a:xfrm>
          <a:off x="-4466815" y="-685021"/>
          <a:ext cx="5321331" cy="5321331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0D927-8B63-41DA-B5B4-E0E332659CCF}">
      <dsp:nvSpPr>
        <dsp:cNvPr id="0" name=""/>
        <dsp:cNvSpPr/>
      </dsp:nvSpPr>
      <dsp:spPr>
        <a:xfrm>
          <a:off x="549560" y="395128"/>
          <a:ext cx="4783421" cy="790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26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kern="1200" dirty="0" smtClean="0"/>
            <a:t>1 кат</a:t>
          </a:r>
          <a:r>
            <a:rPr lang="uk-UA" sz="4100" kern="1200" dirty="0" smtClean="0"/>
            <a:t>. – </a:t>
          </a:r>
          <a:r>
            <a:rPr lang="uk-UA" sz="4100" b="1" kern="1200" dirty="0" smtClean="0">
              <a:solidFill>
                <a:schemeClr val="tx1"/>
              </a:solidFill>
            </a:rPr>
            <a:t>219</a:t>
          </a:r>
          <a:r>
            <a:rPr lang="uk-UA" sz="4100" kern="1200" dirty="0" smtClean="0"/>
            <a:t> осіб</a:t>
          </a:r>
          <a:endParaRPr lang="ru-RU" sz="4100" kern="1200" dirty="0"/>
        </a:p>
      </dsp:txBody>
      <dsp:txXfrm>
        <a:off x="549560" y="395128"/>
        <a:ext cx="4783421" cy="790257"/>
      </dsp:txXfrm>
    </dsp:sp>
    <dsp:sp modelId="{69C75DDF-7B80-419E-9BA8-93600ACAA848}">
      <dsp:nvSpPr>
        <dsp:cNvPr id="0" name=""/>
        <dsp:cNvSpPr/>
      </dsp:nvSpPr>
      <dsp:spPr>
        <a:xfrm>
          <a:off x="55649" y="296346"/>
          <a:ext cx="987821" cy="987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148A2-92C5-48B4-91FD-F6AEEDFB2CFF}">
      <dsp:nvSpPr>
        <dsp:cNvPr id="0" name=""/>
        <dsp:cNvSpPr/>
      </dsp:nvSpPr>
      <dsp:spPr>
        <a:xfrm>
          <a:off x="836818" y="1580515"/>
          <a:ext cx="4496162" cy="790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26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kern="1200" dirty="0" smtClean="0"/>
            <a:t>2 кат</a:t>
          </a:r>
          <a:r>
            <a:rPr lang="uk-UA" sz="4100" kern="1200" dirty="0" smtClean="0"/>
            <a:t>. – </a:t>
          </a:r>
          <a:r>
            <a:rPr lang="uk-UA" sz="4100" b="1" kern="1200" dirty="0" smtClean="0">
              <a:solidFill>
                <a:schemeClr val="tx1"/>
              </a:solidFill>
            </a:rPr>
            <a:t>73</a:t>
          </a:r>
          <a:r>
            <a:rPr lang="uk-UA" sz="4100" kern="1200" dirty="0" smtClean="0"/>
            <a:t> осіб </a:t>
          </a:r>
          <a:endParaRPr lang="ru-RU" sz="4100" kern="1200" dirty="0"/>
        </a:p>
      </dsp:txBody>
      <dsp:txXfrm>
        <a:off x="836818" y="1580515"/>
        <a:ext cx="4496162" cy="790257"/>
      </dsp:txXfrm>
    </dsp:sp>
    <dsp:sp modelId="{058AD4F5-11C7-404E-ABA9-11A33B6874CA}">
      <dsp:nvSpPr>
        <dsp:cNvPr id="0" name=""/>
        <dsp:cNvSpPr/>
      </dsp:nvSpPr>
      <dsp:spPr>
        <a:xfrm>
          <a:off x="342907" y="1481733"/>
          <a:ext cx="987821" cy="987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D6EEB-B91C-483A-844D-1DFC6174E866}">
      <dsp:nvSpPr>
        <dsp:cNvPr id="0" name=""/>
        <dsp:cNvSpPr/>
      </dsp:nvSpPr>
      <dsp:spPr>
        <a:xfrm>
          <a:off x="549560" y="2765901"/>
          <a:ext cx="4783421" cy="790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26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kern="1200" dirty="0" smtClean="0"/>
            <a:t>4 кат</a:t>
          </a:r>
          <a:r>
            <a:rPr lang="uk-UA" sz="4100" kern="1200" dirty="0" smtClean="0"/>
            <a:t>. – </a:t>
          </a:r>
          <a:r>
            <a:rPr lang="uk-UA" sz="4100" b="1" kern="1200" dirty="0" smtClean="0">
              <a:solidFill>
                <a:schemeClr val="tx1"/>
              </a:solidFill>
            </a:rPr>
            <a:t>200</a:t>
          </a:r>
          <a:r>
            <a:rPr lang="uk-UA" sz="4100" kern="1200" dirty="0" smtClean="0"/>
            <a:t> осіб</a:t>
          </a:r>
          <a:endParaRPr lang="ru-RU" sz="4100" kern="1200" dirty="0"/>
        </a:p>
      </dsp:txBody>
      <dsp:txXfrm>
        <a:off x="549560" y="2765901"/>
        <a:ext cx="4783421" cy="790257"/>
      </dsp:txXfrm>
    </dsp:sp>
    <dsp:sp modelId="{D9D89713-C060-47B1-8827-004DFFE5F76A}">
      <dsp:nvSpPr>
        <dsp:cNvPr id="0" name=""/>
        <dsp:cNvSpPr/>
      </dsp:nvSpPr>
      <dsp:spPr>
        <a:xfrm>
          <a:off x="55649" y="2667119"/>
          <a:ext cx="987821" cy="987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3487C-895D-4C0F-836F-82991BEC8C55}">
      <dsp:nvSpPr>
        <dsp:cNvPr id="0" name=""/>
        <dsp:cNvSpPr/>
      </dsp:nvSpPr>
      <dsp:spPr>
        <a:xfrm>
          <a:off x="1151985" y="1618784"/>
          <a:ext cx="750316" cy="356859"/>
        </a:xfrm>
        <a:custGeom>
          <a:avLst/>
          <a:gdLst/>
          <a:ahLst/>
          <a:cxnLst/>
          <a:rect l="0" t="0" r="0" b="0"/>
          <a:pathLst>
            <a:path>
              <a:moveTo>
                <a:pt x="0" y="356859"/>
              </a:moveTo>
              <a:lnTo>
                <a:pt x="375158" y="356859"/>
              </a:lnTo>
              <a:lnTo>
                <a:pt x="375158" y="0"/>
              </a:lnTo>
              <a:lnTo>
                <a:pt x="7503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06372" y="1776442"/>
        <a:ext cx="41542" cy="41542"/>
      </dsp:txXfrm>
    </dsp:sp>
    <dsp:sp modelId="{91C2D5A6-72B3-4C64-B8CC-AA7558C2E349}">
      <dsp:nvSpPr>
        <dsp:cNvPr id="0" name=""/>
        <dsp:cNvSpPr/>
      </dsp:nvSpPr>
      <dsp:spPr>
        <a:xfrm rot="16200000">
          <a:off x="-1194441" y="1601004"/>
          <a:ext cx="3943574" cy="749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/>
            <a:t>5 пацієнтів</a:t>
          </a:r>
          <a:endParaRPr lang="ru-RU" sz="4900" kern="1200" dirty="0"/>
        </a:p>
      </dsp:txBody>
      <dsp:txXfrm>
        <a:off x="-1194441" y="1601004"/>
        <a:ext cx="3943574" cy="749279"/>
      </dsp:txXfrm>
    </dsp:sp>
    <dsp:sp modelId="{0006DE64-C0F6-4C08-AD2C-E23F37A92538}">
      <dsp:nvSpPr>
        <dsp:cNvPr id="0" name=""/>
        <dsp:cNvSpPr/>
      </dsp:nvSpPr>
      <dsp:spPr>
        <a:xfrm>
          <a:off x="1902301" y="1065108"/>
          <a:ext cx="3343342" cy="1107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5 </a:t>
          </a:r>
          <a:r>
            <a:rPr lang="uk-UA" sz="2000" kern="1200" dirty="0" smtClean="0"/>
            <a:t>хворих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 підозрою на рецидив ТБ</a:t>
          </a:r>
          <a:endParaRPr lang="ru-RU" sz="2000" kern="1200" dirty="0"/>
        </a:p>
      </dsp:txBody>
      <dsp:txXfrm>
        <a:off x="1902301" y="1065108"/>
        <a:ext cx="3343342" cy="1107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70B1-B321-42EA-914B-20CB08111D81}">
      <dsp:nvSpPr>
        <dsp:cNvPr id="0" name=""/>
        <dsp:cNvSpPr/>
      </dsp:nvSpPr>
      <dsp:spPr>
        <a:xfrm>
          <a:off x="444998" y="0"/>
          <a:ext cx="5043310" cy="228009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F37C9-92EF-4BE7-8C5D-997DFB1D3DE1}">
      <dsp:nvSpPr>
        <dsp:cNvPr id="0" name=""/>
        <dsp:cNvSpPr/>
      </dsp:nvSpPr>
      <dsp:spPr>
        <a:xfrm>
          <a:off x="0" y="684029"/>
          <a:ext cx="1779992" cy="9120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1 кат.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75,6%</a:t>
          </a:r>
          <a:endParaRPr lang="ru-RU" sz="3200" b="1" kern="1200" dirty="0"/>
        </a:p>
      </dsp:txBody>
      <dsp:txXfrm>
        <a:off x="44522" y="728551"/>
        <a:ext cx="1690948" cy="822994"/>
      </dsp:txXfrm>
    </dsp:sp>
    <dsp:sp modelId="{53F47258-F23E-43C7-955A-6F4C71CE0722}">
      <dsp:nvSpPr>
        <dsp:cNvPr id="0" name=""/>
        <dsp:cNvSpPr/>
      </dsp:nvSpPr>
      <dsp:spPr>
        <a:xfrm>
          <a:off x="2076657" y="684029"/>
          <a:ext cx="1779992" cy="912038"/>
        </a:xfrm>
        <a:prstGeom prst="roundRect">
          <a:avLst/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2 кат.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65,2%</a:t>
          </a:r>
          <a:endParaRPr lang="ru-RU" sz="3200" b="1" kern="1200" dirty="0"/>
        </a:p>
      </dsp:txBody>
      <dsp:txXfrm>
        <a:off x="2121179" y="728551"/>
        <a:ext cx="1690948" cy="822994"/>
      </dsp:txXfrm>
    </dsp:sp>
    <dsp:sp modelId="{9B032A40-1B45-41F8-95DE-DB6BC203BEA2}">
      <dsp:nvSpPr>
        <dsp:cNvPr id="0" name=""/>
        <dsp:cNvSpPr/>
      </dsp:nvSpPr>
      <dsp:spPr>
        <a:xfrm>
          <a:off x="4153314" y="684029"/>
          <a:ext cx="1779992" cy="912038"/>
        </a:xfrm>
        <a:prstGeom prst="roundRect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4 кат.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 69,4%</a:t>
          </a:r>
          <a:endParaRPr lang="ru-RU" sz="2800" b="1" kern="1200" dirty="0"/>
        </a:p>
      </dsp:txBody>
      <dsp:txXfrm>
        <a:off x="4197836" y="728551"/>
        <a:ext cx="1690948" cy="822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8E009-2127-4718-B6D1-8E876CEE3AF7}">
      <dsp:nvSpPr>
        <dsp:cNvPr id="0" name=""/>
        <dsp:cNvSpPr/>
      </dsp:nvSpPr>
      <dsp:spPr>
        <a:xfrm>
          <a:off x="481451" y="0"/>
          <a:ext cx="5456448" cy="292933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9B694-6032-40C2-B24C-DBF8D287FF90}">
      <dsp:nvSpPr>
        <dsp:cNvPr id="0" name=""/>
        <dsp:cNvSpPr/>
      </dsp:nvSpPr>
      <dsp:spPr>
        <a:xfrm>
          <a:off x="101242" y="878801"/>
          <a:ext cx="1925805" cy="11717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1 кат.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82,1 %</a:t>
          </a:r>
          <a:endParaRPr lang="ru-RU" sz="2500" kern="1200" dirty="0"/>
        </a:p>
      </dsp:txBody>
      <dsp:txXfrm>
        <a:off x="158441" y="936000"/>
        <a:ext cx="1811407" cy="1057337"/>
      </dsp:txXfrm>
    </dsp:sp>
    <dsp:sp modelId="{C4E64041-F015-4788-A2F0-B52E855F7575}">
      <dsp:nvSpPr>
        <dsp:cNvPr id="0" name=""/>
        <dsp:cNvSpPr/>
      </dsp:nvSpPr>
      <dsp:spPr>
        <a:xfrm>
          <a:off x="2302894" y="906372"/>
          <a:ext cx="1925805" cy="1171735"/>
        </a:xfrm>
        <a:prstGeom prst="roundRect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2 кат.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76,6%</a:t>
          </a:r>
          <a:endParaRPr lang="ru-RU" sz="2500" kern="1200" dirty="0"/>
        </a:p>
      </dsp:txBody>
      <dsp:txXfrm>
        <a:off x="2360093" y="963571"/>
        <a:ext cx="1811407" cy="1057337"/>
      </dsp:txXfrm>
    </dsp:sp>
    <dsp:sp modelId="{AE805F33-40FA-4889-9CB9-366EA44EF324}">
      <dsp:nvSpPr>
        <dsp:cNvPr id="0" name=""/>
        <dsp:cNvSpPr/>
      </dsp:nvSpPr>
      <dsp:spPr>
        <a:xfrm>
          <a:off x="4392303" y="878801"/>
          <a:ext cx="1925805" cy="1171735"/>
        </a:xfrm>
        <a:prstGeom prst="round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4 кат.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76%</a:t>
          </a:r>
          <a:endParaRPr lang="ru-RU" sz="2500" kern="1200" dirty="0"/>
        </a:p>
      </dsp:txBody>
      <dsp:txXfrm>
        <a:off x="4449502" y="936000"/>
        <a:ext cx="1811407" cy="1057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554CF-039B-46B6-BEC8-13C0F3725729}">
      <dsp:nvSpPr>
        <dsp:cNvPr id="0" name=""/>
        <dsp:cNvSpPr/>
      </dsp:nvSpPr>
      <dsp:spPr>
        <a:xfrm>
          <a:off x="1688" y="1393"/>
          <a:ext cx="6438988" cy="2052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smtClean="0"/>
            <a:t>Всього - 22</a:t>
          </a:r>
          <a:endParaRPr lang="ru-RU" sz="4000" b="1" kern="1200" dirty="0"/>
        </a:p>
      </dsp:txBody>
      <dsp:txXfrm>
        <a:off x="61799" y="61504"/>
        <a:ext cx="6318766" cy="1932102"/>
      </dsp:txXfrm>
    </dsp:sp>
    <dsp:sp modelId="{E5882353-8057-4041-8E18-91076E8E7624}">
      <dsp:nvSpPr>
        <dsp:cNvPr id="0" name=""/>
        <dsp:cNvSpPr/>
      </dsp:nvSpPr>
      <dsp:spPr>
        <a:xfrm>
          <a:off x="7973" y="2223886"/>
          <a:ext cx="2913497" cy="2052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Первинно-</a:t>
          </a:r>
          <a:r>
            <a:rPr lang="uk-UA" sz="3200" b="1" kern="1200" dirty="0" smtClean="0"/>
            <a:t>10</a:t>
          </a:r>
          <a:endParaRPr lang="ru-RU" sz="3200" b="1" kern="1200" dirty="0"/>
        </a:p>
      </dsp:txBody>
      <dsp:txXfrm>
        <a:off x="68084" y="2283997"/>
        <a:ext cx="2793275" cy="1932102"/>
      </dsp:txXfrm>
    </dsp:sp>
    <dsp:sp modelId="{19608623-E5BD-482C-B29A-71C7D6D0AE58}">
      <dsp:nvSpPr>
        <dsp:cNvPr id="0" name=""/>
        <dsp:cNvSpPr/>
      </dsp:nvSpPr>
      <dsp:spPr>
        <a:xfrm>
          <a:off x="3166204" y="2223886"/>
          <a:ext cx="3268187" cy="2125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Повторно-12</a:t>
          </a:r>
          <a:endParaRPr lang="ru-RU" sz="4800" b="1" kern="1200" dirty="0"/>
        </a:p>
      </dsp:txBody>
      <dsp:txXfrm>
        <a:off x="3228467" y="2286149"/>
        <a:ext cx="3143661" cy="2001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EE42E-7ED3-4048-8D41-FA1DDA6B07C1}">
      <dsp:nvSpPr>
        <dsp:cNvPr id="0" name=""/>
        <dsp:cNvSpPr/>
      </dsp:nvSpPr>
      <dsp:spPr>
        <a:xfrm>
          <a:off x="1180366" y="2261227"/>
          <a:ext cx="678742" cy="1085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371" y="0"/>
              </a:lnTo>
              <a:lnTo>
                <a:pt x="339371" y="1085158"/>
              </a:lnTo>
              <a:lnTo>
                <a:pt x="678742" y="108515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87738" y="2771807"/>
        <a:ext cx="63997" cy="63997"/>
      </dsp:txXfrm>
    </dsp:sp>
    <dsp:sp modelId="{A36C400D-B197-44A7-8219-43D8656E4CF3}">
      <dsp:nvSpPr>
        <dsp:cNvPr id="0" name=""/>
        <dsp:cNvSpPr/>
      </dsp:nvSpPr>
      <dsp:spPr>
        <a:xfrm>
          <a:off x="1180366" y="2215506"/>
          <a:ext cx="6616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1635" y="4572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4642" y="2244686"/>
        <a:ext cx="33081" cy="33081"/>
      </dsp:txXfrm>
    </dsp:sp>
    <dsp:sp modelId="{8333A43B-B033-41DE-B650-65220E129BAE}">
      <dsp:nvSpPr>
        <dsp:cNvPr id="0" name=""/>
        <dsp:cNvSpPr/>
      </dsp:nvSpPr>
      <dsp:spPr>
        <a:xfrm>
          <a:off x="1180366" y="1187144"/>
          <a:ext cx="645344" cy="1074082"/>
        </a:xfrm>
        <a:custGeom>
          <a:avLst/>
          <a:gdLst/>
          <a:ahLst/>
          <a:cxnLst/>
          <a:rect l="0" t="0" r="0" b="0"/>
          <a:pathLst>
            <a:path>
              <a:moveTo>
                <a:pt x="0" y="1074082"/>
              </a:moveTo>
              <a:lnTo>
                <a:pt x="322672" y="1074082"/>
              </a:lnTo>
              <a:lnTo>
                <a:pt x="322672" y="0"/>
              </a:lnTo>
              <a:lnTo>
                <a:pt x="645344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1712" y="1692859"/>
        <a:ext cx="62652" cy="62652"/>
      </dsp:txXfrm>
    </dsp:sp>
    <dsp:sp modelId="{DCE038C7-9627-46AD-AE36-6E387059B50B}">
      <dsp:nvSpPr>
        <dsp:cNvPr id="0" name=""/>
        <dsp:cNvSpPr/>
      </dsp:nvSpPr>
      <dsp:spPr>
        <a:xfrm rot="16200000">
          <a:off x="-1510493" y="1831593"/>
          <a:ext cx="4522454" cy="859266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bg1"/>
              </a:solidFill>
            </a:rPr>
            <a:t>Первинно-</a:t>
          </a:r>
          <a:r>
            <a:rPr lang="uk-UA" sz="4400" b="1" kern="1200" dirty="0" smtClean="0">
              <a:solidFill>
                <a:schemeClr val="tx1"/>
              </a:solidFill>
            </a:rPr>
            <a:t>10</a:t>
          </a:r>
          <a:endParaRPr lang="ru-RU" sz="4400" b="1" kern="1200" dirty="0">
            <a:solidFill>
              <a:schemeClr val="tx1"/>
            </a:solidFill>
          </a:endParaRPr>
        </a:p>
      </dsp:txBody>
      <dsp:txXfrm>
        <a:off x="-1510493" y="1831593"/>
        <a:ext cx="4522454" cy="859266"/>
      </dsp:txXfrm>
    </dsp:sp>
    <dsp:sp modelId="{5073AF22-B7A7-4912-BB58-C0BA36B5DA76}">
      <dsp:nvSpPr>
        <dsp:cNvPr id="0" name=""/>
        <dsp:cNvSpPr/>
      </dsp:nvSpPr>
      <dsp:spPr>
        <a:xfrm>
          <a:off x="1825710" y="757511"/>
          <a:ext cx="2818393" cy="85926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I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група</a:t>
          </a:r>
          <a:r>
            <a:rPr lang="ru-RU" sz="2900" kern="1200" dirty="0" smtClean="0"/>
            <a:t> -</a:t>
          </a:r>
          <a:r>
            <a:rPr lang="ru-RU" sz="2900" b="1" kern="1200" dirty="0" smtClean="0">
              <a:solidFill>
                <a:schemeClr val="tx1"/>
              </a:solidFill>
            </a:rPr>
            <a:t>4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5710" y="757511"/>
        <a:ext cx="2818393" cy="859266"/>
      </dsp:txXfrm>
    </dsp:sp>
    <dsp:sp modelId="{0C196963-B4BE-4759-80F0-4F1991934224}">
      <dsp:nvSpPr>
        <dsp:cNvPr id="0" name=""/>
        <dsp:cNvSpPr/>
      </dsp:nvSpPr>
      <dsp:spPr>
        <a:xfrm>
          <a:off x="1842001" y="1831593"/>
          <a:ext cx="2818393" cy="85926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II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група</a:t>
          </a:r>
          <a:r>
            <a:rPr lang="ru-RU" sz="3200" kern="1200" dirty="0" smtClean="0"/>
            <a:t> -</a:t>
          </a:r>
          <a:r>
            <a:rPr lang="ru-RU" sz="3200" b="1" kern="1200" dirty="0" smtClean="0">
              <a:solidFill>
                <a:schemeClr val="tx1"/>
              </a:solidFill>
            </a:rPr>
            <a:t>5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2001" y="1831593"/>
        <a:ext cx="2818393" cy="859266"/>
      </dsp:txXfrm>
    </dsp:sp>
    <dsp:sp modelId="{1FF7C188-1FAD-462C-9958-370462A96C4E}">
      <dsp:nvSpPr>
        <dsp:cNvPr id="0" name=""/>
        <dsp:cNvSpPr/>
      </dsp:nvSpPr>
      <dsp:spPr>
        <a:xfrm>
          <a:off x="1859108" y="2916752"/>
          <a:ext cx="2818393" cy="85926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III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група</a:t>
          </a:r>
          <a:r>
            <a:rPr lang="ru-RU" sz="2900" kern="1200" dirty="0" smtClean="0"/>
            <a:t>- </a:t>
          </a:r>
          <a:r>
            <a:rPr lang="ru-RU" sz="3200" b="1" kern="1200" dirty="0" smtClean="0">
              <a:solidFill>
                <a:schemeClr val="tx1"/>
              </a:solidFill>
            </a:rPr>
            <a:t>1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9108" y="2916752"/>
        <a:ext cx="2818393" cy="8592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06908-C0A8-4C3D-92C6-2B04C7B4D544}">
      <dsp:nvSpPr>
        <dsp:cNvPr id="0" name=""/>
        <dsp:cNvSpPr/>
      </dsp:nvSpPr>
      <dsp:spPr>
        <a:xfrm>
          <a:off x="0" y="0"/>
          <a:ext cx="4070593" cy="408068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1F4781-1AF0-451E-84CE-FC5DA8782072}">
      <dsp:nvSpPr>
        <dsp:cNvPr id="0" name=""/>
        <dsp:cNvSpPr/>
      </dsp:nvSpPr>
      <dsp:spPr>
        <a:xfrm>
          <a:off x="2035296" y="410259"/>
          <a:ext cx="2645886" cy="965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І група-1</a:t>
          </a:r>
          <a:endParaRPr lang="uk-UA" sz="4000" kern="1200" dirty="0"/>
        </a:p>
      </dsp:txBody>
      <dsp:txXfrm>
        <a:off x="2082451" y="457414"/>
        <a:ext cx="2551576" cy="871663"/>
      </dsp:txXfrm>
    </dsp:sp>
    <dsp:sp modelId="{2B5063D9-38E2-4241-B865-84948B2CBC25}">
      <dsp:nvSpPr>
        <dsp:cNvPr id="0" name=""/>
        <dsp:cNvSpPr/>
      </dsp:nvSpPr>
      <dsp:spPr>
        <a:xfrm>
          <a:off x="2035296" y="1496980"/>
          <a:ext cx="2645886" cy="965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ІІ група-7</a:t>
          </a:r>
          <a:endParaRPr lang="uk-UA" sz="4000" b="1" kern="1200" dirty="0"/>
        </a:p>
      </dsp:txBody>
      <dsp:txXfrm>
        <a:off x="2082451" y="1544135"/>
        <a:ext cx="2551576" cy="871663"/>
      </dsp:txXfrm>
    </dsp:sp>
    <dsp:sp modelId="{00C37B33-08BB-4934-ADC2-95E86F56E2E4}">
      <dsp:nvSpPr>
        <dsp:cNvPr id="0" name=""/>
        <dsp:cNvSpPr/>
      </dsp:nvSpPr>
      <dsp:spPr>
        <a:xfrm>
          <a:off x="2035296" y="2638292"/>
          <a:ext cx="2645886" cy="965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ІІІ група-4</a:t>
          </a:r>
          <a:endParaRPr lang="uk-UA" sz="4000" b="1" kern="1200" dirty="0"/>
        </a:p>
      </dsp:txBody>
      <dsp:txXfrm>
        <a:off x="2082451" y="2685447"/>
        <a:ext cx="2551576" cy="871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0.45493</cdr:x>
      <cdr:y>0.58687</cdr:y>
    </cdr:from>
    <cdr:to>
      <cdr:x>0.72835</cdr:x>
      <cdr:y>0.74408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89313" y="2632001"/>
          <a:ext cx="2097163" cy="705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dirty="0"/>
            <a:t>в</a:t>
          </a:r>
          <a:r>
            <a:rPr lang="uk-UA" sz="2400" dirty="0" smtClean="0"/>
            <a:t> </a:t>
          </a:r>
          <a:r>
            <a:rPr lang="uk-UA" sz="2400" dirty="0" err="1" smtClean="0"/>
            <a:t>т.ч</a:t>
          </a:r>
          <a:r>
            <a:rPr lang="uk-UA" sz="2400" dirty="0" smtClean="0"/>
            <a:t>. іногородні -</a:t>
          </a:r>
          <a:r>
            <a:rPr lang="uk-UA" sz="2400" b="1" dirty="0"/>
            <a:t>0</a:t>
          </a:r>
          <a:r>
            <a:rPr lang="uk-UA" sz="2400" dirty="0" smtClean="0"/>
            <a:t> хворих</a:t>
          </a:r>
          <a:endParaRPr lang="uk-UA" sz="2400" dirty="0"/>
        </a:p>
      </cdr:txBody>
    </cdr:sp>
  </cdr:relSizeAnchor>
  <cdr:relSizeAnchor xmlns:cdr="http://schemas.openxmlformats.org/drawingml/2006/chartDrawing">
    <cdr:from>
      <cdr:x>0.41353</cdr:x>
      <cdr:y>0.52077</cdr:y>
    </cdr:from>
    <cdr:to>
      <cdr:x>0.4353</cdr:x>
      <cdr:y>0.74974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>
          <a:off x="3171761" y="2335539"/>
          <a:ext cx="167040" cy="102689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6C168-C624-4B52-B04C-175BC439E686}" type="datetimeFigureOut">
              <a:rPr lang="uk-UA" smtClean="0"/>
              <a:t>17.02.2021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8E22A-4576-46EA-AC99-A64E72B975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067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5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6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0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5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8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2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5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5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8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8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1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656" y="785049"/>
            <a:ext cx="10540539" cy="356616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«Надання медичної допомоги у структурних підрозділах </a:t>
            </a:r>
            <a:br>
              <a:rPr lang="uk-UA" sz="5400" b="1" dirty="0" smtClean="0"/>
            </a:br>
            <a:r>
              <a:rPr lang="uk-UA" sz="5400" b="1" dirty="0" smtClean="0"/>
              <a:t>закладу в 2020 році.»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328" y="5043148"/>
            <a:ext cx="10058400" cy="11430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uk-UA" b="1" dirty="0" smtClean="0">
                <a:solidFill>
                  <a:schemeClr val="tx1"/>
                </a:solidFill>
              </a:rPr>
              <a:t>Заступник директора з медичних питань КНП ХОР «ОПТД №1»</a:t>
            </a:r>
          </a:p>
          <a:p>
            <a:pPr algn="r"/>
            <a:r>
              <a:rPr lang="uk-UA" b="1" dirty="0" smtClean="0">
                <a:solidFill>
                  <a:schemeClr val="tx1"/>
                </a:solidFill>
              </a:rPr>
              <a:t>Наталя Вороніна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678875"/>
            <a:ext cx="11345575" cy="91517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</a:rPr>
              <a:t>219 </a:t>
            </a:r>
            <a:r>
              <a:rPr lang="uk-UA" sz="4000" b="1" dirty="0" smtClean="0"/>
              <a:t> пролікованих хворих з </a:t>
            </a:r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</a:rPr>
              <a:t>ВДТБ</a:t>
            </a:r>
            <a:r>
              <a:rPr lang="uk-UA" sz="4000" b="1" dirty="0" smtClean="0"/>
              <a:t> в 2020 році </a:t>
            </a:r>
            <a:br>
              <a:rPr lang="uk-UA" sz="4000" b="1" dirty="0" smtClean="0"/>
            </a:br>
            <a:r>
              <a:rPr lang="uk-UA" sz="4000" b="1" dirty="0" smtClean="0"/>
              <a:t>( 322 в 2019р.),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у </a:t>
            </a:r>
            <a:r>
              <a:rPr lang="uk-UA" b="1" dirty="0" err="1" smtClean="0"/>
              <a:t>т.ч</a:t>
            </a:r>
            <a:r>
              <a:rPr lang="uk-UA" b="1" dirty="0" smtClean="0"/>
              <a:t>. МБТ «+» 74%    </a:t>
            </a:r>
            <a:r>
              <a:rPr lang="en-US" b="1" dirty="0" smtClean="0"/>
              <a:t>CV</a:t>
            </a:r>
            <a:r>
              <a:rPr lang="uk-UA" b="1" dirty="0" smtClean="0"/>
              <a:t> «+» 62,6%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87857" y="5406592"/>
            <a:ext cx="8847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Середній термін перебування на ліжку 78,1 днів</a:t>
            </a:r>
            <a:endParaRPr lang="uk-UA" sz="32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38041871"/>
              </p:ext>
            </p:extLst>
          </p:nvPr>
        </p:nvGraphicFramePr>
        <p:xfrm>
          <a:off x="2209741" y="2229823"/>
          <a:ext cx="8003654" cy="317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7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323" y="291289"/>
            <a:ext cx="8502299" cy="110905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 2020 році проліковано 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73</a:t>
            </a:r>
            <a:r>
              <a:rPr lang="uk-UA" sz="3600" b="1" dirty="0" smtClean="0"/>
              <a:t> хворих 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ІІ</a:t>
            </a:r>
            <a:r>
              <a:rPr lang="uk-UA" sz="3600" b="1" dirty="0" smtClean="0"/>
              <a:t> кат.,</a:t>
            </a:r>
            <a:br>
              <a:rPr lang="uk-UA" sz="3600" b="1" dirty="0" smtClean="0"/>
            </a:br>
            <a:r>
              <a:rPr lang="uk-UA" sz="3600" b="1" dirty="0" smtClean="0"/>
              <a:t>(2019 -83)</a:t>
            </a:r>
            <a:br>
              <a:rPr lang="uk-UA" sz="3600" b="1" dirty="0" smtClean="0"/>
            </a:br>
            <a:r>
              <a:rPr lang="uk-UA" sz="3600" b="1" dirty="0" smtClean="0"/>
              <a:t>у </a:t>
            </a:r>
            <a:r>
              <a:rPr lang="uk-UA" sz="3600" b="1" dirty="0" err="1" smtClean="0"/>
              <a:t>т.ч</a:t>
            </a:r>
            <a:r>
              <a:rPr lang="uk-UA" sz="3600" b="1" dirty="0" smtClean="0"/>
              <a:t>. МБТ «+» 64,4 %   </a:t>
            </a:r>
            <a:r>
              <a:rPr lang="en-US" sz="3600" b="1" dirty="0" smtClean="0"/>
              <a:t>CV </a:t>
            </a:r>
            <a:r>
              <a:rPr lang="uk-UA" sz="3600" b="1" dirty="0" smtClean="0"/>
              <a:t>«+» 75,3 %</a:t>
            </a:r>
            <a:endParaRPr lang="ru-RU" sz="3600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78055728"/>
              </p:ext>
            </p:extLst>
          </p:nvPr>
        </p:nvGraphicFramePr>
        <p:xfrm>
          <a:off x="2576974" y="1675999"/>
          <a:ext cx="6546376" cy="427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69494" y="6080415"/>
            <a:ext cx="7553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Середній</a:t>
            </a:r>
            <a:r>
              <a:rPr lang="ru-RU" sz="2400" b="1" dirty="0"/>
              <a:t> </a:t>
            </a:r>
            <a:r>
              <a:rPr lang="ru-RU" sz="2400" b="1" dirty="0" err="1"/>
              <a:t>термін</a:t>
            </a:r>
            <a:r>
              <a:rPr lang="ru-RU" sz="2400" b="1" dirty="0"/>
              <a:t> </a:t>
            </a:r>
            <a:r>
              <a:rPr lang="ru-RU" sz="2400" b="1" dirty="0" err="1"/>
              <a:t>перебування</a:t>
            </a:r>
            <a:r>
              <a:rPr lang="ru-RU" sz="2400" b="1" dirty="0"/>
              <a:t> на </a:t>
            </a:r>
            <a:r>
              <a:rPr lang="ru-RU" sz="2400" b="1" dirty="0" err="1"/>
              <a:t>ліжку</a:t>
            </a:r>
            <a:r>
              <a:rPr lang="ru-RU" sz="2400" b="1" dirty="0"/>
              <a:t> </a:t>
            </a:r>
            <a:r>
              <a:rPr lang="ru-RU" sz="2400" b="1" dirty="0" smtClean="0"/>
              <a:t>89,9 </a:t>
            </a:r>
            <a:r>
              <a:rPr lang="ru-RU" sz="2400" b="1" dirty="0" err="1" smtClean="0"/>
              <a:t>днів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7262549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Chart bld="category"/>
        </p:bldSub>
      </p:bldGraphic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3" y="668305"/>
            <a:ext cx="11383952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200 ( 40,7%) </a:t>
            </a:r>
            <a:r>
              <a:rPr lang="uk-UA" b="1" dirty="0" smtClean="0"/>
              <a:t>хворих </a:t>
            </a:r>
            <a:r>
              <a:rPr lang="en-US" b="1" dirty="0" smtClean="0">
                <a:solidFill>
                  <a:srgbClr val="FF0000"/>
                </a:solidFill>
              </a:rPr>
              <a:t>IV</a:t>
            </a:r>
            <a:r>
              <a:rPr lang="uk-UA" b="1" dirty="0" smtClean="0"/>
              <a:t>кат. проліковано в 2020 році ( 259-2019)</a:t>
            </a:r>
            <a:br>
              <a:rPr lang="uk-UA" b="1" dirty="0" smtClean="0"/>
            </a:br>
            <a:r>
              <a:rPr lang="uk-UA" b="1" dirty="0" smtClean="0"/>
              <a:t>у </a:t>
            </a:r>
            <a:r>
              <a:rPr lang="uk-UA" b="1" dirty="0" err="1" smtClean="0"/>
              <a:t>т.ч</a:t>
            </a:r>
            <a:r>
              <a:rPr lang="uk-UA" b="1" dirty="0" smtClean="0"/>
              <a:t>. МБТ «+» 96 %    </a:t>
            </a:r>
            <a:r>
              <a:rPr lang="en-US" b="1" dirty="0" smtClean="0"/>
              <a:t>CV</a:t>
            </a:r>
            <a:r>
              <a:rPr lang="uk-UA" b="1" dirty="0"/>
              <a:t> </a:t>
            </a:r>
            <a:r>
              <a:rPr lang="uk-UA" b="1" dirty="0" smtClean="0"/>
              <a:t>«+»77 %</a:t>
            </a:r>
            <a:endParaRPr lang="ru-RU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9752389"/>
              </p:ext>
            </p:extLst>
          </p:nvPr>
        </p:nvGraphicFramePr>
        <p:xfrm>
          <a:off x="2183642" y="1714179"/>
          <a:ext cx="7438030" cy="41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83642" y="5911783"/>
            <a:ext cx="8188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Середній</a:t>
            </a:r>
            <a:r>
              <a:rPr lang="ru-RU" sz="2800" b="1" dirty="0"/>
              <a:t> </a:t>
            </a:r>
            <a:r>
              <a:rPr lang="ru-RU" sz="2800" b="1" dirty="0" err="1"/>
              <a:t>термін</a:t>
            </a:r>
            <a:r>
              <a:rPr lang="ru-RU" sz="2800" b="1" dirty="0"/>
              <a:t> </a:t>
            </a:r>
            <a:r>
              <a:rPr lang="ru-RU" sz="2800" b="1" dirty="0" err="1"/>
              <a:t>перебування</a:t>
            </a:r>
            <a:r>
              <a:rPr lang="ru-RU" sz="2800" b="1" dirty="0"/>
              <a:t> на </a:t>
            </a:r>
            <a:r>
              <a:rPr lang="ru-RU" sz="2800" b="1" dirty="0" err="1"/>
              <a:t>ліжку</a:t>
            </a:r>
            <a:r>
              <a:rPr lang="ru-RU" sz="2800" b="1" dirty="0"/>
              <a:t> </a:t>
            </a:r>
            <a:r>
              <a:rPr lang="ru-RU" sz="2800" b="1" dirty="0" smtClean="0"/>
              <a:t>90,6 </a:t>
            </a:r>
            <a:r>
              <a:rPr lang="ru-RU" sz="2800" b="1" dirty="0" err="1"/>
              <a:t>днів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3415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Sub>
          <a:bldChart bld="category"/>
        </p:bldSub>
      </p:bldGraphic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D22A78B-622E-4A8C-9D7F-74B988AD3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509664"/>
              </p:ext>
            </p:extLst>
          </p:nvPr>
        </p:nvGraphicFramePr>
        <p:xfrm>
          <a:off x="991338" y="585926"/>
          <a:ext cx="10450588" cy="6179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3338">
                  <a:extLst>
                    <a:ext uri="{9D8B030D-6E8A-4147-A177-3AD203B41FA5}">
                      <a16:colId xmlns:a16="http://schemas.microsoft.com/office/drawing/2014/main" xmlns="" val="1292265264"/>
                    </a:ext>
                  </a:extLst>
                </a:gridCol>
                <a:gridCol w="859688">
                  <a:extLst>
                    <a:ext uri="{9D8B030D-6E8A-4147-A177-3AD203B41FA5}">
                      <a16:colId xmlns:a16="http://schemas.microsoft.com/office/drawing/2014/main" xmlns="" val="3747148058"/>
                    </a:ext>
                  </a:extLst>
                </a:gridCol>
                <a:gridCol w="859688">
                  <a:extLst>
                    <a:ext uri="{9D8B030D-6E8A-4147-A177-3AD203B41FA5}">
                      <a16:colId xmlns:a16="http://schemas.microsoft.com/office/drawing/2014/main" xmlns="" val="3475757251"/>
                    </a:ext>
                  </a:extLst>
                </a:gridCol>
                <a:gridCol w="859688">
                  <a:extLst>
                    <a:ext uri="{9D8B030D-6E8A-4147-A177-3AD203B41FA5}">
                      <a16:colId xmlns:a16="http://schemas.microsoft.com/office/drawing/2014/main" xmlns="" val="490939705"/>
                    </a:ext>
                  </a:extLst>
                </a:gridCol>
                <a:gridCol w="779093">
                  <a:extLst>
                    <a:ext uri="{9D8B030D-6E8A-4147-A177-3AD203B41FA5}">
                      <a16:colId xmlns:a16="http://schemas.microsoft.com/office/drawing/2014/main" xmlns="" val="3554674660"/>
                    </a:ext>
                  </a:extLst>
                </a:gridCol>
                <a:gridCol w="779093">
                  <a:extLst>
                    <a:ext uri="{9D8B030D-6E8A-4147-A177-3AD203B41FA5}">
                      <a16:colId xmlns:a16="http://schemas.microsoft.com/office/drawing/2014/main" xmlns="" val="636388704"/>
                    </a:ext>
                  </a:extLst>
                </a:gridCol>
              </a:tblGrid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2417661635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Госпіталізовано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113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723642258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Вибуло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3025007284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Переведено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4255856314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омерло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641264815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Виконання</a:t>
                      </a:r>
                      <a:r>
                        <a:rPr lang="ru-RU" sz="1600" u="none" strike="noStrike" dirty="0">
                          <a:effectLst/>
                        </a:rPr>
                        <a:t> плана </a:t>
                      </a:r>
                      <a:r>
                        <a:rPr lang="ru-RU" sz="1600" u="none" strike="noStrike" dirty="0" err="1">
                          <a:effectLst/>
                        </a:rPr>
                        <a:t>ліжко-днів</a:t>
                      </a:r>
                      <a:r>
                        <a:rPr lang="ru-RU" sz="1600" u="none" strike="noStrike" dirty="0">
                          <a:effectLst/>
                        </a:rPr>
                        <a:t>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69,1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911617796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Робота </a:t>
                      </a:r>
                      <a:r>
                        <a:rPr lang="ru-RU" sz="1600" u="none" strike="noStrike" dirty="0" err="1">
                          <a:effectLst/>
                        </a:rPr>
                        <a:t>ліжка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211,6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295,5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234,8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3892719445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Летальність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загальна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5,0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2592814329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</a:rPr>
                        <a:t>Обіг</a:t>
                      </a:r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ліжка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3,0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2494679635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Оперовано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59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2707282621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Оперативні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втручання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87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486440478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Хірургічна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активність</a:t>
                      </a:r>
                      <a:r>
                        <a:rPr lang="ru-RU" sz="1600" u="none" strike="noStrike" dirty="0">
                          <a:effectLst/>
                        </a:rPr>
                        <a:t>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72,5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973270072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х/а на </a:t>
                      </a:r>
                      <a:r>
                        <a:rPr lang="ru-RU" sz="1600" u="none" strike="noStrike" dirty="0" err="1">
                          <a:effectLst/>
                        </a:rPr>
                        <a:t>легеневих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88,2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83,5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798429704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х/а на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r>
                        <a:rPr lang="ru-RU" sz="1600" u="none" strike="noStrike" dirty="0">
                          <a:effectLst/>
                        </a:rPr>
                        <a:t> з </a:t>
                      </a:r>
                      <a:r>
                        <a:rPr lang="ru-RU" sz="1600" u="none" strike="noStrike" dirty="0" err="1">
                          <a:effectLst/>
                        </a:rPr>
                        <a:t>кістково-суглобовим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туберкульозом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13,3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37,1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975895699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резекцій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152133474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% </a:t>
                      </a:r>
                      <a:r>
                        <a:rPr lang="ru-RU" sz="1600" u="none" strike="noStrike" dirty="0" err="1">
                          <a:effectLst/>
                        </a:rPr>
                        <a:t>летальність</a:t>
                      </a:r>
                      <a:r>
                        <a:rPr lang="ru-RU" sz="1600" u="none" strike="noStrike" dirty="0">
                          <a:effectLst/>
                        </a:rPr>
                        <a:t> п/опер.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1,1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943743828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% </a:t>
                      </a:r>
                      <a:r>
                        <a:rPr lang="ru-RU" sz="1600" u="none" strike="noStrike" dirty="0" err="1">
                          <a:effectLst/>
                        </a:rPr>
                        <a:t>ускладнень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1,1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301906854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Лікувалось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туберкульозних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2724670628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Середній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ліжко</a:t>
                      </a:r>
                      <a:r>
                        <a:rPr lang="ru-RU" sz="1600" u="none" strike="noStrike" dirty="0">
                          <a:effectLst/>
                        </a:rPr>
                        <a:t>-день </a:t>
                      </a:r>
                      <a:r>
                        <a:rPr lang="ru-RU" sz="1600" u="none" strike="noStrike" dirty="0" err="1">
                          <a:effectLst/>
                        </a:rPr>
                        <a:t>туберкульозних</a:t>
                      </a:r>
                      <a:r>
                        <a:rPr lang="ru-RU" sz="1600" u="none" strike="noStrike" dirty="0">
                          <a:effectLst/>
                        </a:rPr>
                        <a:t> 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93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3009588010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Лікувалось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діагностичних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477157155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Середній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ліжко</a:t>
                      </a:r>
                      <a:r>
                        <a:rPr lang="ru-RU" sz="1600" u="none" strike="noStrike" dirty="0">
                          <a:effectLst/>
                        </a:rPr>
                        <a:t>-день </a:t>
                      </a:r>
                      <a:r>
                        <a:rPr lang="ru-RU" sz="1600" u="none" strike="noStrike" dirty="0" err="1">
                          <a:effectLst/>
                        </a:rPr>
                        <a:t>діагностичних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18,3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643987879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Середнє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перебування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86,7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835015383"/>
                  </a:ext>
                </a:extLst>
              </a:tr>
            </a:tbl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1D22A78B-622E-4A8C-9D7F-74B988AD3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40871"/>
              </p:ext>
            </p:extLst>
          </p:nvPr>
        </p:nvGraphicFramePr>
        <p:xfrm>
          <a:off x="818864" y="586853"/>
          <a:ext cx="10459289" cy="6171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8593">
                  <a:extLst>
                    <a:ext uri="{9D8B030D-6E8A-4147-A177-3AD203B41FA5}">
                      <a16:colId xmlns:a16="http://schemas.microsoft.com/office/drawing/2014/main" xmlns="" val="1292265264"/>
                    </a:ext>
                  </a:extLst>
                </a:gridCol>
                <a:gridCol w="860404">
                  <a:extLst>
                    <a:ext uri="{9D8B030D-6E8A-4147-A177-3AD203B41FA5}">
                      <a16:colId xmlns:a16="http://schemas.microsoft.com/office/drawing/2014/main" xmlns="" val="3747148058"/>
                    </a:ext>
                  </a:extLst>
                </a:gridCol>
                <a:gridCol w="860404">
                  <a:extLst>
                    <a:ext uri="{9D8B030D-6E8A-4147-A177-3AD203B41FA5}">
                      <a16:colId xmlns:a16="http://schemas.microsoft.com/office/drawing/2014/main" xmlns="" val="3475757251"/>
                    </a:ext>
                  </a:extLst>
                </a:gridCol>
                <a:gridCol w="860404">
                  <a:extLst>
                    <a:ext uri="{9D8B030D-6E8A-4147-A177-3AD203B41FA5}">
                      <a16:colId xmlns:a16="http://schemas.microsoft.com/office/drawing/2014/main" xmlns="" val="490939705"/>
                    </a:ext>
                  </a:extLst>
                </a:gridCol>
                <a:gridCol w="779742">
                  <a:extLst>
                    <a:ext uri="{9D8B030D-6E8A-4147-A177-3AD203B41FA5}">
                      <a16:colId xmlns:a16="http://schemas.microsoft.com/office/drawing/2014/main" xmlns="" val="3554674660"/>
                    </a:ext>
                  </a:extLst>
                </a:gridCol>
                <a:gridCol w="779742">
                  <a:extLst>
                    <a:ext uri="{9D8B030D-6E8A-4147-A177-3AD203B41FA5}">
                      <a16:colId xmlns:a16="http://schemas.microsoft.com/office/drawing/2014/main" xmlns="" val="636388704"/>
                    </a:ext>
                  </a:extLst>
                </a:gridCol>
              </a:tblGrid>
              <a:tr h="242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2417661635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Госпіталізовано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91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113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723642258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Вибуло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3025007284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Переведено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4255856314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омерло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641264815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Виконання</a:t>
                      </a:r>
                      <a:r>
                        <a:rPr lang="ru-RU" sz="1600" u="none" strike="noStrike" dirty="0">
                          <a:effectLst/>
                        </a:rPr>
                        <a:t> плана </a:t>
                      </a:r>
                      <a:r>
                        <a:rPr lang="ru-RU" sz="1600" u="none" strike="noStrike" dirty="0" err="1">
                          <a:effectLst/>
                        </a:rPr>
                        <a:t>ліжко-днів</a:t>
                      </a:r>
                      <a:r>
                        <a:rPr lang="ru-RU" sz="1600" u="none" strike="noStrike" dirty="0">
                          <a:effectLst/>
                        </a:rPr>
                        <a:t>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62,3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69,1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911617796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Робота </a:t>
                      </a:r>
                      <a:r>
                        <a:rPr lang="ru-RU" sz="1600" u="none" strike="noStrike" dirty="0" err="1">
                          <a:effectLst/>
                        </a:rPr>
                        <a:t>ліжка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211,6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295,5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234,8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3892719445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Летальність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загальна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5,0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2592814329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 smtClean="0">
                          <a:effectLst/>
                        </a:rPr>
                        <a:t>Обіг</a:t>
                      </a:r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ліжка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2,5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3,0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2494679635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Оперовано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59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2707282621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Оперативні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втручання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87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486440478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Хірургічна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активність</a:t>
                      </a:r>
                      <a:r>
                        <a:rPr lang="ru-RU" sz="1600" u="none" strike="noStrike" dirty="0">
                          <a:effectLst/>
                        </a:rPr>
                        <a:t>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73,7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72,5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973270072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х/а на </a:t>
                      </a:r>
                      <a:r>
                        <a:rPr lang="ru-RU" sz="1600" u="none" strike="noStrike" dirty="0" err="1">
                          <a:effectLst/>
                        </a:rPr>
                        <a:t>легеневих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85,5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88,2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83,5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798429704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х/а на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r>
                        <a:rPr lang="ru-RU" sz="1600" u="none" strike="noStrike" dirty="0">
                          <a:effectLst/>
                        </a:rPr>
                        <a:t> з </a:t>
                      </a:r>
                      <a:r>
                        <a:rPr lang="ru-RU" sz="1600" u="none" strike="noStrike" dirty="0" err="1">
                          <a:effectLst/>
                        </a:rPr>
                        <a:t>кістково-суглобовим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туберкульозом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13,3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37,1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975895699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резекцій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152133474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% </a:t>
                      </a:r>
                      <a:r>
                        <a:rPr lang="ru-RU" sz="1600" u="none" strike="noStrike" dirty="0" err="1">
                          <a:effectLst/>
                        </a:rPr>
                        <a:t>летальність</a:t>
                      </a:r>
                      <a:r>
                        <a:rPr lang="ru-RU" sz="1600" u="none" strike="noStrike" dirty="0">
                          <a:effectLst/>
                        </a:rPr>
                        <a:t> п/опер.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1,4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1,1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943743828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% </a:t>
                      </a:r>
                      <a:r>
                        <a:rPr lang="ru-RU" sz="1600" u="none" strike="noStrike" dirty="0" err="1">
                          <a:effectLst/>
                        </a:rPr>
                        <a:t>ускладнень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1,1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301906854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Лікувалось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туберкульозних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2724670628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Середній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ліжко</a:t>
                      </a:r>
                      <a:r>
                        <a:rPr lang="ru-RU" sz="1600" u="none" strike="noStrike" dirty="0">
                          <a:effectLst/>
                        </a:rPr>
                        <a:t>-день </a:t>
                      </a:r>
                      <a:r>
                        <a:rPr lang="ru-RU" sz="1600" u="none" strike="noStrike" dirty="0" err="1">
                          <a:effectLst/>
                        </a:rPr>
                        <a:t>туберкульозних</a:t>
                      </a:r>
                      <a:r>
                        <a:rPr lang="ru-RU" sz="1600" u="none" strike="noStrike" dirty="0">
                          <a:effectLst/>
                        </a:rPr>
                        <a:t> 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93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3009588010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Лікувалось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діагностичних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477157155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Середній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ліжко</a:t>
                      </a:r>
                      <a:r>
                        <a:rPr lang="ru-RU" sz="1600" u="none" strike="noStrike" dirty="0">
                          <a:effectLst/>
                        </a:rPr>
                        <a:t>-день </a:t>
                      </a:r>
                      <a:r>
                        <a:rPr lang="ru-RU" sz="1600" u="none" strike="noStrike" dirty="0" err="1">
                          <a:effectLst/>
                        </a:rPr>
                        <a:t>діагностичних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хворих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18,3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643987879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Середнє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перебування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83,2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86,7</a:t>
                      </a:r>
                      <a:endParaRPr lang="ru-RU" dirty="0"/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1835015383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5009" y="165456"/>
            <a:ext cx="10972800" cy="380455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Показники </a:t>
            </a:r>
            <a:r>
              <a:rPr lang="uk-UA" sz="2400" b="1" dirty="0" err="1" smtClean="0"/>
              <a:t>легенево</a:t>
            </a:r>
            <a:r>
              <a:rPr lang="uk-UA" sz="2400" b="1" dirty="0" smtClean="0"/>
              <a:t> хірургічного відділення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737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13" y="11086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Аналіз ефективності </a:t>
            </a:r>
            <a:br>
              <a:rPr lang="uk-UA" b="1" dirty="0" smtClean="0"/>
            </a:br>
            <a:r>
              <a:rPr lang="uk-UA" b="1" dirty="0" smtClean="0"/>
              <a:t>стаціонарного етапу лікування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449861"/>
              </p:ext>
            </p:extLst>
          </p:nvPr>
        </p:nvGraphicFramePr>
        <p:xfrm>
          <a:off x="177427" y="1433018"/>
          <a:ext cx="11864450" cy="500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702"/>
                <a:gridCol w="651598"/>
                <a:gridCol w="912650"/>
                <a:gridCol w="912650"/>
                <a:gridCol w="912650"/>
                <a:gridCol w="912650"/>
                <a:gridCol w="912650"/>
                <a:gridCol w="912650"/>
                <a:gridCol w="912650"/>
                <a:gridCol w="912650"/>
                <a:gridCol w="912650"/>
                <a:gridCol w="912650"/>
                <a:gridCol w="912650"/>
              </a:tblGrid>
              <a:tr h="45281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І категорія</a:t>
                      </a:r>
                      <a:endParaRPr lang="uk-U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ІІ категорія</a:t>
                      </a:r>
                      <a:endParaRPr lang="uk-U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І</a:t>
                      </a:r>
                      <a:r>
                        <a:rPr lang="en-US" sz="2000" dirty="0" smtClean="0"/>
                        <a:t>V</a:t>
                      </a:r>
                      <a:r>
                        <a:rPr lang="uk-UA" sz="2000" dirty="0" smtClean="0"/>
                        <a:t> категорія</a:t>
                      </a:r>
                      <a:endParaRPr lang="uk-U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78156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uk-U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0" dirty="0" smtClean="0"/>
                        <a:t>2019</a:t>
                      </a:r>
                      <a:endParaRPr lang="uk-UA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0" dirty="0" smtClean="0"/>
                        <a:t>2019</a:t>
                      </a:r>
                      <a:endParaRPr lang="uk-UA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2020</a:t>
                      </a:r>
                      <a:endParaRPr lang="uk-U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0" dirty="0" smtClean="0"/>
                        <a:t>2019</a:t>
                      </a:r>
                      <a:endParaRPr lang="uk-UA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5281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</a:tr>
              <a:tr h="781567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Померло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5,5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7,1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4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4,8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7,7</a:t>
                      </a:r>
                      <a:endParaRPr lang="uk-UA" b="0" dirty="0"/>
                    </a:p>
                  </a:txBody>
                  <a:tcPr/>
                </a:tc>
              </a:tr>
              <a:tr h="61075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Перервано</a:t>
                      </a:r>
                      <a:r>
                        <a:rPr lang="uk-UA" sz="1400" baseline="0" dirty="0" smtClean="0"/>
                        <a:t> лікування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15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6,8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6,8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6,8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3,6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10,8</a:t>
                      </a:r>
                    </a:p>
                  </a:txBody>
                  <a:tcPr/>
                </a:tc>
              </a:tr>
              <a:tr h="61075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Переведено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6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2,7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3,2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-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3,9</a:t>
                      </a:r>
                    </a:p>
                  </a:txBody>
                  <a:tcPr/>
                </a:tc>
              </a:tr>
              <a:tr h="86224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Виписано по закінченню лікування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186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272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84,4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84,9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91,6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159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79,5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77,6</a:t>
                      </a:r>
                      <a:endParaRPr lang="uk-UA" b="0" dirty="0"/>
                    </a:p>
                  </a:txBody>
                  <a:tcPr/>
                </a:tc>
              </a:tr>
              <a:tr h="45281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всього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219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322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100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    73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83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100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200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259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3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9" y="374073"/>
            <a:ext cx="11499273" cy="118317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/>
              <a:t>Ефективність стаціонарного лікування </a:t>
            </a:r>
            <a:br>
              <a:rPr lang="uk-UA" sz="4900" b="1" dirty="0" smtClean="0"/>
            </a:br>
            <a:r>
              <a:rPr lang="uk-UA" sz="4400" b="1" dirty="0" smtClean="0"/>
              <a:t>(припинення </a:t>
            </a:r>
            <a:r>
              <a:rPr lang="uk-UA" sz="4400" b="1" dirty="0" err="1" smtClean="0"/>
              <a:t>бактеріовиділення</a:t>
            </a:r>
            <a:r>
              <a:rPr lang="uk-UA" sz="4400" b="1" dirty="0" smtClean="0"/>
              <a:t> за мазком)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234091"/>
              </p:ext>
            </p:extLst>
          </p:nvPr>
        </p:nvGraphicFramePr>
        <p:xfrm>
          <a:off x="5063319" y="4161648"/>
          <a:ext cx="5933307" cy="228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0810" y="4053966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2"/>
                </a:solidFill>
              </a:rPr>
              <a:t>2019 рік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73222924"/>
              </p:ext>
            </p:extLst>
          </p:nvPr>
        </p:nvGraphicFramePr>
        <p:xfrm>
          <a:off x="380116" y="1930389"/>
          <a:ext cx="6419351" cy="292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7243" y="1930389"/>
            <a:ext cx="1994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2020 рік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066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2D70B1-B321-42EA-914B-20CB08111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>
                                            <p:graphicEl>
                                              <a:dgm id="{F02D70B1-B321-42EA-914B-20CB08111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graphicEl>
                                              <a:dgm id="{F02D70B1-B321-42EA-914B-20CB08111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DF37C9-92EF-4BE7-8C5D-997DFB1D3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">
                                            <p:graphicEl>
                                              <a:dgm id="{DBDF37C9-92EF-4BE7-8C5D-997DFB1D3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">
                                            <p:graphicEl>
                                              <a:dgm id="{DBDF37C9-92EF-4BE7-8C5D-997DFB1D3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F47258-F23E-43C7-955A-6F4C71CE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>
                                            <p:graphicEl>
                                              <a:dgm id="{53F47258-F23E-43C7-955A-6F4C71CE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>
                                            <p:graphicEl>
                                              <a:dgm id="{53F47258-F23E-43C7-955A-6F4C71CE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032A40-1B45-41F8-95DE-DB6BC203B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">
                                            <p:graphicEl>
                                              <a:dgm id="{9B032A40-1B45-41F8-95DE-DB6BC203B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">
                                            <p:graphicEl>
                                              <a:dgm id="{9B032A40-1B45-41F8-95DE-DB6BC203B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3" grpId="0"/>
      <p:bldGraphic spid="5" grpId="0">
        <p:bldAsOne/>
      </p:bldGraphic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14" y="1068249"/>
            <a:ext cx="3532911" cy="45165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dirty="0"/>
              <a:t>В </a:t>
            </a:r>
            <a:r>
              <a:rPr lang="ru-RU" sz="4000" dirty="0" smtClean="0"/>
              <a:t>2019 </a:t>
            </a:r>
            <a:r>
              <a:rPr lang="ru-RU" sz="4000" dirty="0" err="1" smtClean="0"/>
              <a:t>році</a:t>
            </a:r>
            <a:r>
              <a:rPr lang="ru-RU" sz="4000" dirty="0" smtClean="0"/>
              <a:t> в </a:t>
            </a:r>
            <a:r>
              <a:rPr lang="ru-RU" sz="4000" dirty="0" err="1" smtClean="0"/>
              <a:t>стаціонарі</a:t>
            </a:r>
            <a:r>
              <a:rPr lang="ru-RU" sz="4000" dirty="0" smtClean="0"/>
              <a:t> </a:t>
            </a:r>
            <a:r>
              <a:rPr lang="ru-RU" sz="4000" dirty="0" err="1" smtClean="0"/>
              <a:t>проліковано</a:t>
            </a:r>
            <a:r>
              <a:rPr lang="ru-RU" sz="4000" dirty="0" smtClean="0"/>
              <a:t> -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chemeClr val="accent2"/>
                </a:solidFill>
              </a:rPr>
              <a:t>81</a:t>
            </a:r>
            <a:r>
              <a:rPr lang="ru-RU" sz="4000" dirty="0" smtClean="0"/>
              <a:t> </a:t>
            </a:r>
            <a:r>
              <a:rPr lang="ru-RU" sz="4000" dirty="0" err="1" smtClean="0"/>
              <a:t>хворих</a:t>
            </a:r>
            <a:r>
              <a:rPr lang="ru-RU" sz="4000" dirty="0" smtClean="0"/>
              <a:t> з</a:t>
            </a:r>
            <a:br>
              <a:rPr lang="ru-RU" sz="4000" dirty="0" smtClean="0"/>
            </a:br>
            <a:r>
              <a:rPr lang="ru-RU" sz="4000" dirty="0" smtClean="0"/>
              <a:t>Ко-</a:t>
            </a:r>
            <a:r>
              <a:rPr lang="ru-RU" sz="4000" dirty="0" err="1" smtClean="0"/>
              <a:t>інфекцією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( </a:t>
            </a:r>
            <a:r>
              <a:rPr lang="ru-RU" sz="4000" dirty="0" smtClean="0"/>
              <a:t>15,9 % )</a:t>
            </a:r>
            <a:br>
              <a:rPr lang="ru-RU" sz="4000" dirty="0" smtClean="0"/>
            </a:br>
            <a:r>
              <a:rPr lang="ru-RU" sz="4000" dirty="0" smtClean="0"/>
              <a:t>(2019-105)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померло- </a:t>
            </a:r>
            <a:r>
              <a:rPr lang="ru-RU" sz="4000" b="1" dirty="0" smtClean="0">
                <a:solidFill>
                  <a:schemeClr val="tx1"/>
                </a:solidFill>
              </a:rPr>
              <a:t>12 </a:t>
            </a:r>
            <a:r>
              <a:rPr lang="ru-RU" sz="4000" dirty="0" smtClean="0"/>
              <a:t>(14,8%)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8013" y="249383"/>
            <a:ext cx="7536168" cy="2512614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 smtClean="0"/>
              <a:t>Перебували в стаціонарі 7519 дні</a:t>
            </a:r>
            <a:endParaRPr lang="ru-RU" sz="4000" dirty="0" smtClean="0"/>
          </a:p>
          <a:p>
            <a:r>
              <a:rPr lang="ru-RU" sz="4000" dirty="0" err="1" smtClean="0"/>
              <a:t>середне</a:t>
            </a:r>
            <a:r>
              <a:rPr lang="ru-RU" sz="4000" dirty="0" smtClean="0"/>
              <a:t> </a:t>
            </a:r>
            <a:r>
              <a:rPr lang="ru-RU" sz="4000" dirty="0" err="1" smtClean="0"/>
              <a:t>перебування</a:t>
            </a:r>
            <a:r>
              <a:rPr lang="ru-RU" sz="4000" dirty="0" smtClean="0"/>
              <a:t> на ліжку-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92,8</a:t>
            </a:r>
            <a:r>
              <a:rPr lang="ru-RU" sz="4000" dirty="0" smtClean="0"/>
              <a:t> дня</a:t>
            </a:r>
          </a:p>
          <a:p>
            <a:r>
              <a:rPr lang="uk-UA" sz="4000" b="1" dirty="0" smtClean="0"/>
              <a:t>АРТ</a:t>
            </a:r>
            <a:r>
              <a:rPr lang="uk-UA" sz="4000" dirty="0" smtClean="0"/>
              <a:t> отримували </a:t>
            </a:r>
            <a:r>
              <a:rPr lang="uk-UA" sz="4000" b="1" dirty="0" smtClean="0"/>
              <a:t>63</a:t>
            </a:r>
            <a:r>
              <a:rPr lang="uk-UA" sz="4000" dirty="0" smtClean="0"/>
              <a:t> хворих (</a:t>
            </a:r>
            <a:r>
              <a:rPr lang="uk-UA" sz="4000" b="1" dirty="0" smtClean="0"/>
              <a:t>77,8</a:t>
            </a:r>
            <a:r>
              <a:rPr lang="uk-UA" sz="4000" dirty="0" smtClean="0"/>
              <a:t>%)</a:t>
            </a:r>
            <a:endParaRPr lang="ru-RU" sz="4000" dirty="0"/>
          </a:p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24584079"/>
              </p:ext>
            </p:extLst>
          </p:nvPr>
        </p:nvGraphicFramePr>
        <p:xfrm>
          <a:off x="4907381" y="2626279"/>
          <a:ext cx="6502400" cy="409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4855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Graphic spid="9" grpId="0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898" y="409431"/>
            <a:ext cx="3536388" cy="2965497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 2020 році отримали лікування </a:t>
            </a:r>
            <a:r>
              <a:rPr lang="uk-UA" sz="3600" dirty="0" smtClean="0">
                <a:solidFill>
                  <a:schemeClr val="accent2"/>
                </a:solidFill>
              </a:rPr>
              <a:t>89</a:t>
            </a:r>
            <a:r>
              <a:rPr lang="uk-UA" sz="3600" b="1" dirty="0" smtClean="0">
                <a:solidFill>
                  <a:schemeClr val="accent2"/>
                </a:solidFill>
              </a:rPr>
              <a:t> </a:t>
            </a:r>
            <a:r>
              <a:rPr lang="uk-UA" sz="3600" b="1" dirty="0" smtClean="0"/>
              <a:t>працюючих</a:t>
            </a:r>
            <a:br>
              <a:rPr lang="uk-UA" sz="3600" b="1" dirty="0" smtClean="0"/>
            </a:br>
            <a:r>
              <a:rPr lang="uk-UA" sz="3600" b="1" dirty="0" smtClean="0"/>
              <a:t>(в 2019 році-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125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04716" y="3630303"/>
            <a:ext cx="3758221" cy="2051007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Кількість ліжко-днів </a:t>
            </a:r>
            <a:r>
              <a:rPr lang="uk-UA" sz="2800" b="1" dirty="0" smtClean="0">
                <a:solidFill>
                  <a:srgbClr val="FF0000"/>
                </a:solidFill>
              </a:rPr>
              <a:t>7642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uk-UA" sz="2800" b="1" dirty="0" smtClean="0"/>
              <a:t>Середній ліжко-день </a:t>
            </a:r>
            <a:r>
              <a:rPr lang="uk-UA" sz="2800" b="1" dirty="0" smtClean="0">
                <a:solidFill>
                  <a:srgbClr val="FF0000"/>
                </a:solidFill>
              </a:rPr>
              <a:t>85,9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34461513"/>
              </p:ext>
            </p:extLst>
          </p:nvPr>
        </p:nvGraphicFramePr>
        <p:xfrm>
          <a:off x="3843583" y="301529"/>
          <a:ext cx="7868677" cy="557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8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Graphic spid="7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8654" y="332509"/>
            <a:ext cx="11582401" cy="12474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2020 </a:t>
            </a:r>
            <a:r>
              <a:rPr lang="ru-RU" dirty="0" err="1" smtClean="0"/>
              <a:t>році</a:t>
            </a:r>
            <a:r>
              <a:rPr lang="ru-RU" dirty="0" smtClean="0"/>
              <a:t> на МСЕК </a:t>
            </a:r>
            <a:r>
              <a:rPr lang="ru-RU" dirty="0" err="1" smtClean="0"/>
              <a:t>було</a:t>
            </a:r>
            <a:r>
              <a:rPr lang="ru-RU" dirty="0" smtClean="0"/>
              <a:t> направлено  </a:t>
            </a:r>
            <a:r>
              <a:rPr lang="ru-RU" sz="5300" b="1" dirty="0" smtClean="0">
                <a:solidFill>
                  <a:schemeClr val="accent2"/>
                </a:solidFill>
              </a:rPr>
              <a:t>22</a:t>
            </a: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290952"/>
              </p:ext>
            </p:extLst>
          </p:nvPr>
        </p:nvGraphicFramePr>
        <p:xfrm>
          <a:off x="2391906" y="1488593"/>
          <a:ext cx="452579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51720680"/>
              </p:ext>
            </p:extLst>
          </p:nvPr>
        </p:nvGraphicFramePr>
        <p:xfrm>
          <a:off x="2743200" y="1856511"/>
          <a:ext cx="6442365" cy="435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40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554CF-039B-46B6-BEC8-13C0F3725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">
                                            <p:graphicEl>
                                              <a:dgm id="{CE7554CF-039B-46B6-BEC8-13C0F3725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82353-8057-4041-8E18-91076E8E7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">
                                            <p:graphicEl>
                                              <a:dgm id="{E5882353-8057-4041-8E18-91076E8E7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08623-E5BD-482C-B29A-71C7D6D0A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">
                                            <p:graphicEl>
                                              <a:dgm id="{19608623-E5BD-482C-B29A-71C7D6D0A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Sub>
          <a:bldChart bld="category"/>
        </p:bldSub>
      </p:bldGraphic>
      <p:bldGraphic spid="2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10" y="263238"/>
            <a:ext cx="11236036" cy="1098031"/>
          </a:xfrm>
        </p:spPr>
        <p:txBody>
          <a:bodyPr>
            <a:normAutofit/>
          </a:bodyPr>
          <a:lstStyle/>
          <a:p>
            <a:r>
              <a:rPr lang="ru-RU" b="1" dirty="0" smtClean="0"/>
              <a:t>В 2020 </a:t>
            </a:r>
            <a:r>
              <a:rPr lang="ru-RU" b="1" dirty="0" err="1" smtClean="0"/>
              <a:t>році</a:t>
            </a:r>
            <a:r>
              <a:rPr lang="ru-RU" b="1" dirty="0" smtClean="0"/>
              <a:t> на МСЕК направлено</a:t>
            </a:r>
            <a:r>
              <a:rPr lang="ru-RU" dirty="0"/>
              <a:t> </a:t>
            </a:r>
            <a:r>
              <a:rPr lang="ru-RU" b="1" dirty="0">
                <a:solidFill>
                  <a:schemeClr val="accent2"/>
                </a:solidFill>
              </a:rPr>
              <a:t>2</a:t>
            </a:r>
            <a:r>
              <a:rPr lang="ru-RU" b="1" dirty="0" smtClean="0">
                <a:solidFill>
                  <a:schemeClr val="accent2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</a:rPr>
              <a:t>хворих</a:t>
            </a:r>
            <a:endParaRPr lang="ru-RU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8948018"/>
              </p:ext>
            </p:extLst>
          </p:nvPr>
        </p:nvGraphicFramePr>
        <p:xfrm>
          <a:off x="970380" y="1583140"/>
          <a:ext cx="5079451" cy="452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77650038"/>
              </p:ext>
            </p:extLst>
          </p:nvPr>
        </p:nvGraphicFramePr>
        <p:xfrm>
          <a:off x="6578220" y="2402005"/>
          <a:ext cx="4681183" cy="408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38782" y="1583140"/>
            <a:ext cx="342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Повторно</a:t>
            </a:r>
            <a:r>
              <a:rPr lang="uk-UA" sz="4400" dirty="0" smtClean="0"/>
              <a:t> -12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4541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E038C7-9627-46AD-AE36-6E387059B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DCE038C7-9627-46AD-AE36-6E387059B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33A43B-B033-41DE-B650-65220E129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8333A43B-B033-41DE-B650-65220E129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73AF22-B7A7-4912-BB58-C0BA36B5D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073AF22-B7A7-4912-BB58-C0BA36B5D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6C400D-B197-44A7-8219-43D8656E4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A36C400D-B197-44A7-8219-43D8656E4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196963-B4BE-4759-80F0-4F1991934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0C196963-B4BE-4759-80F0-4F1991934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7EE42E-7ED3-4048-8D41-FA1DDA6B0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727EE42E-7ED3-4048-8D41-FA1DDA6B0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F7C188-1FAD-462C-9958-370462A96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1FF7C188-1FAD-462C-9958-370462A96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006908-C0A8-4C3D-92C6-2B04C7B4D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3">
                                            <p:graphicEl>
                                              <a:dgm id="{45006908-C0A8-4C3D-92C6-2B04C7B4D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1F4781-1AF0-451E-84CE-FC5DA878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3">
                                            <p:graphicEl>
                                              <a:dgm id="{011F4781-1AF0-451E-84CE-FC5DA8782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5063D9-38E2-4241-B865-84948B2CB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3">
                                            <p:graphicEl>
                                              <a:dgm id="{2B5063D9-38E2-4241-B865-84948B2CB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C37B33-08BB-4934-ADC2-95E86F56E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3">
                                            <p:graphicEl>
                                              <a:dgm id="{00C37B33-08BB-4934-ADC2-95E86F56E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Sub>
          <a:bldDgm bld="lvlOne"/>
        </p:bldSub>
      </p:bldGraphic>
      <p:bldGraphic spid="3" grpId="0">
        <p:bldSub>
          <a:bldDgm bld="one"/>
        </p:bldSub>
      </p:bldGraphic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134" y="471055"/>
            <a:ext cx="10058400" cy="80910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Показники роботи ліжка в 2020 році </a:t>
            </a:r>
            <a:br>
              <a:rPr lang="uk-UA" b="1" dirty="0" smtClean="0"/>
            </a:br>
            <a:r>
              <a:rPr lang="uk-UA" b="1" dirty="0" smtClean="0"/>
              <a:t>КНП ХОР «ОПТД №1»</a:t>
            </a:r>
            <a:endParaRPr lang="ru-RU" b="1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3150675"/>
              </p:ext>
            </p:extLst>
          </p:nvPr>
        </p:nvGraphicFramePr>
        <p:xfrm>
          <a:off x="1528550" y="1787857"/>
          <a:ext cx="8712592" cy="463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9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Sub>
          <a:bldChart bld="seriesEl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205" y="979713"/>
            <a:ext cx="9326880" cy="684415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Висновки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281" y="1896138"/>
            <a:ext cx="11492216" cy="36312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/>
              <a:t>Госпіталізація до стаціонару проводилась за показаннями.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/>
              <a:t>Показник роботи ліжка нижче ніж в попередньому </a:t>
            </a:r>
            <a:r>
              <a:rPr lang="uk-UA" sz="2800" dirty="0" err="1" smtClean="0"/>
              <a:t>році,але</a:t>
            </a:r>
            <a:r>
              <a:rPr lang="uk-UA" sz="2800" dirty="0" smtClean="0"/>
              <a:t> перевищує середнє обласні.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/>
              <a:t>В 2020 зросла вага хворих на </a:t>
            </a:r>
            <a:r>
              <a:rPr lang="uk-UA" sz="2800" dirty="0" err="1" smtClean="0"/>
              <a:t>хіміорезистентний</a:t>
            </a:r>
            <a:r>
              <a:rPr lang="uk-UA" sz="2800" dirty="0" smtClean="0"/>
              <a:t> туберкульоз на </a:t>
            </a:r>
            <a:r>
              <a:rPr lang="uk-UA" sz="2800" dirty="0"/>
              <a:t>3</a:t>
            </a:r>
            <a:r>
              <a:rPr lang="uk-UA" sz="2800" dirty="0" smtClean="0"/>
              <a:t> %.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/>
              <a:t>Залишається на рівні 16% хворих з поєднаною патологією ВІЛ+ТБ.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/>
              <a:t>Достатньо високі показники ефективності стаціонарного етапу серед І </a:t>
            </a:r>
            <a:r>
              <a:rPr lang="uk-UA" sz="2800" dirty="0" err="1" smtClean="0"/>
              <a:t>категорії:припинення</a:t>
            </a:r>
            <a:r>
              <a:rPr lang="uk-UA" sz="2800" dirty="0" smtClean="0"/>
              <a:t> </a:t>
            </a:r>
            <a:r>
              <a:rPr lang="uk-UA" sz="2800" dirty="0" err="1" smtClean="0"/>
              <a:t>бактеріовиділення</a:t>
            </a:r>
            <a:r>
              <a:rPr lang="uk-UA" sz="2800" dirty="0" smtClean="0"/>
              <a:t> у 82,1%</a:t>
            </a:r>
          </a:p>
        </p:txBody>
      </p:sp>
    </p:spTree>
    <p:extLst>
      <p:ext uri="{BB962C8B-B14F-4D97-AF65-F5344CB8AC3E}">
        <p14:creationId xmlns:p14="http://schemas.microsoft.com/office/powerpoint/2010/main" val="17368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1072541" y="646805"/>
            <a:ext cx="9913908" cy="557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7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346" y="347670"/>
            <a:ext cx="11526982" cy="822960"/>
          </a:xfrm>
        </p:spPr>
        <p:txBody>
          <a:bodyPr/>
          <a:lstStyle/>
          <a:p>
            <a:r>
              <a:rPr lang="uk-UA" b="1" dirty="0" smtClean="0"/>
              <a:t>Використання ліжкового фонду в 2020 році</a:t>
            </a:r>
            <a:endParaRPr lang="ru-RU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1542167"/>
              </p:ext>
            </p:extLst>
          </p:nvPr>
        </p:nvGraphicFramePr>
        <p:xfrm>
          <a:off x="450727" y="1197925"/>
          <a:ext cx="5605409" cy="486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Объект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9754769"/>
              </p:ext>
            </p:extLst>
          </p:nvPr>
        </p:nvGraphicFramePr>
        <p:xfrm>
          <a:off x="5982393" y="1759849"/>
          <a:ext cx="5763491" cy="453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6770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Chart bld="category"/>
        </p:bldSub>
      </p:bldGraphic>
      <p:bldGraphic spid="17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" y="150128"/>
            <a:ext cx="11846258" cy="131018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В 2020 році  лікування в ОПТД №1 отримали</a:t>
            </a:r>
            <a:r>
              <a:rPr lang="uk-UA" sz="3200" b="1" dirty="0" smtClean="0">
                <a:solidFill>
                  <a:schemeClr val="accent2"/>
                </a:solidFill>
              </a:rPr>
              <a:t> </a:t>
            </a:r>
            <a:r>
              <a:rPr lang="uk-UA" sz="3600" b="1" dirty="0" smtClean="0">
                <a:solidFill>
                  <a:schemeClr val="accent2"/>
                </a:solidFill>
              </a:rPr>
              <a:t>510</a:t>
            </a:r>
            <a:r>
              <a:rPr lang="uk-UA" sz="3200" b="1" dirty="0" smtClean="0">
                <a:solidFill>
                  <a:schemeClr val="accent2"/>
                </a:solidFill>
              </a:rPr>
              <a:t> </a:t>
            </a:r>
            <a:r>
              <a:rPr lang="uk-UA" sz="3200" b="1" dirty="0" smtClean="0"/>
              <a:t>осіб, </a:t>
            </a:r>
            <a:br>
              <a:rPr lang="uk-UA" sz="3200" b="1" dirty="0" smtClean="0"/>
            </a:br>
            <a:r>
              <a:rPr lang="uk-UA" sz="3200" b="1" dirty="0" smtClean="0"/>
              <a:t>це </a:t>
            </a:r>
            <a:r>
              <a:rPr lang="uk-UA" sz="4000" b="1" dirty="0" smtClean="0"/>
              <a:t>40,3 </a:t>
            </a:r>
            <a:r>
              <a:rPr lang="uk-UA" sz="4000" b="1" dirty="0" smtClean="0">
                <a:solidFill>
                  <a:schemeClr val="tx1"/>
                </a:solidFill>
              </a:rPr>
              <a:t>% </a:t>
            </a:r>
            <a:r>
              <a:rPr lang="uk-UA" sz="3200" b="1" dirty="0" smtClean="0"/>
              <a:t>від загальної кількості усіх пролікованих </a:t>
            </a:r>
            <a:br>
              <a:rPr lang="uk-UA" sz="3200" b="1" dirty="0" smtClean="0"/>
            </a:br>
            <a:r>
              <a:rPr lang="uk-UA" sz="3200" b="1" dirty="0" smtClean="0"/>
              <a:t>в туб. закладах області ( в 2019-692 осіб)</a:t>
            </a:r>
            <a:endParaRPr lang="ru-RU" sz="32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402141"/>
              </p:ext>
            </p:extLst>
          </p:nvPr>
        </p:nvGraphicFramePr>
        <p:xfrm>
          <a:off x="218365" y="1644555"/>
          <a:ext cx="7670042" cy="521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56619509"/>
              </p:ext>
            </p:extLst>
          </p:nvPr>
        </p:nvGraphicFramePr>
        <p:xfrm>
          <a:off x="7506757" y="2639569"/>
          <a:ext cx="4275811" cy="354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414724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Chart bld="category"/>
        </p:bldSub>
      </p:bldGraphic>
      <p:bldGraphic spid="10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000" y="646262"/>
            <a:ext cx="3200400" cy="2286000"/>
          </a:xfrm>
        </p:spPr>
        <p:txBody>
          <a:bodyPr>
            <a:normAutofit/>
          </a:bodyPr>
          <a:lstStyle/>
          <a:p>
            <a:r>
              <a:rPr lang="ru-RU" sz="4000" b="1" dirty="0"/>
              <a:t>За </a:t>
            </a:r>
            <a:r>
              <a:rPr lang="ru-RU" sz="4000" b="1" dirty="0" smtClean="0"/>
              <a:t>2020 </a:t>
            </a:r>
            <a:r>
              <a:rPr lang="ru-RU" sz="4000" b="1" dirty="0" err="1"/>
              <a:t>рік</a:t>
            </a:r>
            <a:r>
              <a:rPr lang="ru-RU" sz="4000" b="1" dirty="0"/>
              <a:t> </a:t>
            </a:r>
            <a:r>
              <a:rPr lang="ru-RU" sz="4000" dirty="0" err="1" smtClean="0"/>
              <a:t>проліковано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 </a:t>
            </a:r>
            <a:r>
              <a:rPr lang="ru-RU" sz="4000" dirty="0" smtClean="0">
                <a:solidFill>
                  <a:schemeClr val="accent2"/>
                </a:solidFill>
              </a:rPr>
              <a:t>510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хворих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385324"/>
              </p:ext>
            </p:extLst>
          </p:nvPr>
        </p:nvGraphicFramePr>
        <p:xfrm>
          <a:off x="5377217" y="841020"/>
          <a:ext cx="6137005" cy="505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012" y="3470753"/>
            <a:ext cx="5240740" cy="230224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Хворих</a:t>
            </a:r>
            <a:r>
              <a:rPr lang="ru-RU" sz="2800" b="1" dirty="0" smtClean="0"/>
              <a:t> на ТБ-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497</a:t>
            </a:r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Діагностичних</a:t>
            </a:r>
            <a:r>
              <a:rPr lang="ru-RU" sz="2800" b="1" dirty="0" smtClean="0"/>
              <a:t> хворих-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r>
              <a:rPr lang="ru-RU" sz="3600" b="1" dirty="0" smtClean="0"/>
              <a:t>       (2,5%)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3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0" grpId="0">
        <p:bldSub>
          <a:bldChart bld="category"/>
        </p:bldSub>
      </p:bldGraphic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777" y="356461"/>
            <a:ext cx="10058400" cy="109429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Перебувало </a:t>
            </a:r>
            <a:r>
              <a:rPr lang="uk-UA" sz="5400" b="1" dirty="0" smtClean="0">
                <a:solidFill>
                  <a:schemeClr val="accent2"/>
                </a:solidFill>
              </a:rPr>
              <a:t>13</a:t>
            </a:r>
            <a:r>
              <a:rPr lang="uk-UA" sz="5400" b="1" dirty="0" smtClean="0"/>
              <a:t> </a:t>
            </a:r>
            <a:r>
              <a:rPr lang="uk-UA" b="1" dirty="0" smtClean="0"/>
              <a:t>діагностичних хворих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677965"/>
              </p:ext>
            </p:extLst>
          </p:nvPr>
        </p:nvGraphicFramePr>
        <p:xfrm>
          <a:off x="1379348" y="1735811"/>
          <a:ext cx="10104895" cy="430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643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Chart bld="series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29491"/>
            <a:ext cx="10058400" cy="975360"/>
          </a:xfrm>
        </p:spPr>
        <p:txBody>
          <a:bodyPr/>
          <a:lstStyle/>
          <a:p>
            <a:pPr algn="ctr"/>
            <a:r>
              <a:rPr lang="uk-UA" b="1" dirty="0" smtClean="0"/>
              <a:t>Проліковано </a:t>
            </a:r>
            <a:r>
              <a:rPr lang="uk-UA" sz="5400" b="1" dirty="0" smtClean="0">
                <a:solidFill>
                  <a:schemeClr val="accent2"/>
                </a:solidFill>
              </a:rPr>
              <a:t>497 </a:t>
            </a:r>
            <a:r>
              <a:rPr lang="uk-UA" b="1" dirty="0" smtClean="0"/>
              <a:t>хворих на ТБ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8645" y="1638352"/>
            <a:ext cx="5090160" cy="63730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3200" b="1" dirty="0" smtClean="0"/>
              <a:t>Активний ТБ- </a:t>
            </a:r>
            <a:r>
              <a:rPr lang="uk-UA" sz="3200" dirty="0" smtClean="0"/>
              <a:t>492</a:t>
            </a:r>
            <a:r>
              <a:rPr lang="uk-UA" sz="3200" b="1" dirty="0" smtClean="0"/>
              <a:t> хворих (99,0%) </a:t>
            </a:r>
            <a:endParaRPr lang="ru-RU" sz="3200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1152524"/>
              </p:ext>
            </p:extLst>
          </p:nvPr>
        </p:nvGraphicFramePr>
        <p:xfrm>
          <a:off x="609600" y="2174875"/>
          <a:ext cx="53863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05601" y="1474576"/>
            <a:ext cx="5331723" cy="79095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3200" b="1" dirty="0" smtClean="0"/>
              <a:t>Неактивний ТБ – 5 хворих ( </a:t>
            </a:r>
            <a:r>
              <a:rPr lang="uk-UA" sz="3200" dirty="0"/>
              <a:t>1</a:t>
            </a:r>
            <a:r>
              <a:rPr lang="uk-UA" sz="3200" dirty="0" smtClean="0"/>
              <a:t> </a:t>
            </a:r>
            <a:r>
              <a:rPr lang="uk-UA" sz="3200" b="1" dirty="0" smtClean="0"/>
              <a:t>%) </a:t>
            </a:r>
            <a:endParaRPr lang="ru-RU" sz="32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3521856"/>
              </p:ext>
            </p:extLst>
          </p:nvPr>
        </p:nvGraphicFramePr>
        <p:xfrm>
          <a:off x="6192838" y="2174875"/>
          <a:ext cx="5389562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4229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2" grpId="0">
        <p:bldSub>
          <a:bldDgm bld="one"/>
        </p:bldSub>
      </p:bldGraphic>
      <p:bldP spid="5" grpId="0" build="p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61" y="179104"/>
            <a:ext cx="10972800" cy="1143000"/>
          </a:xfrm>
        </p:spPr>
        <p:txBody>
          <a:bodyPr/>
          <a:lstStyle/>
          <a:p>
            <a:r>
              <a:rPr lang="uk-UA" dirty="0" smtClean="0"/>
              <a:t>Середній ліжко-день в 2020 році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0788" y="1190771"/>
            <a:ext cx="4223224" cy="2002805"/>
          </a:xfrm>
        </p:spPr>
        <p:txBody>
          <a:bodyPr/>
          <a:lstStyle/>
          <a:p>
            <a:r>
              <a:rPr lang="uk-UA" b="1" dirty="0" smtClean="0"/>
              <a:t>Активний туберкульоз</a:t>
            </a:r>
            <a:endParaRPr lang="uk-UA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3701" y="4237632"/>
            <a:ext cx="3971498" cy="2449772"/>
          </a:xfrm>
        </p:spPr>
        <p:txBody>
          <a:bodyPr/>
          <a:lstStyle/>
          <a:p>
            <a:r>
              <a:rPr lang="uk-UA" b="1" dirty="0" smtClean="0"/>
              <a:t>Діагностичні хворі</a:t>
            </a:r>
            <a:endParaRPr lang="uk-UA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27187041"/>
              </p:ext>
            </p:extLst>
          </p:nvPr>
        </p:nvGraphicFramePr>
        <p:xfrm>
          <a:off x="600502" y="1785555"/>
          <a:ext cx="4162566" cy="220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53037342"/>
              </p:ext>
            </p:extLst>
          </p:nvPr>
        </p:nvGraphicFramePr>
        <p:xfrm>
          <a:off x="3384645" y="4503761"/>
          <a:ext cx="5063319" cy="216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3380" y="1523945"/>
            <a:ext cx="4354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/>
              <a:t>Неактивний туберкульоз</a:t>
            </a:r>
            <a:endParaRPr lang="uk-UA" sz="2800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34846420"/>
              </p:ext>
            </p:extLst>
          </p:nvPr>
        </p:nvGraphicFramePr>
        <p:xfrm>
          <a:off x="7137780" y="2047165"/>
          <a:ext cx="4519126" cy="231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77093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765" y="402958"/>
            <a:ext cx="10058400" cy="88495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Проліковані категорії ТБ в 2020 році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613636"/>
              </p:ext>
            </p:extLst>
          </p:nvPr>
        </p:nvGraphicFramePr>
        <p:xfrm>
          <a:off x="960895" y="1846265"/>
          <a:ext cx="10194468" cy="436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35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867</Words>
  <Application>Microsoft Office PowerPoint</Application>
  <PresentationFormat>Произвольный</PresentationFormat>
  <Paragraphs>453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«Надання медичної допомоги у структурних підрозділах  закладу в 2020 році.» </vt:lpstr>
      <vt:lpstr>Показники роботи ліжка в 2020 році  КНП ХОР «ОПТД №1»</vt:lpstr>
      <vt:lpstr>Використання ліжкового фонду в 2020 році</vt:lpstr>
      <vt:lpstr>В 2020 році  лікування в ОПТД №1 отримали 510 осіб,  це 40,3 % від загальної кількості усіх пролікованих  в туб. закладах області ( в 2019-692 осіб)</vt:lpstr>
      <vt:lpstr>За 2020 рік проліковано  510 хворих:</vt:lpstr>
      <vt:lpstr>Перебувало 13 діагностичних хворих</vt:lpstr>
      <vt:lpstr>Проліковано 497 хворих на ТБ</vt:lpstr>
      <vt:lpstr>Середній ліжко-день в 2020 році</vt:lpstr>
      <vt:lpstr>Проліковані категорії ТБ в 2020 році</vt:lpstr>
      <vt:lpstr>219  пролікованих хворих з ВДТБ в 2020 році  ( 322 в 2019р.), у т.ч. МБТ «+» 74%    CV «+» 62,6%</vt:lpstr>
      <vt:lpstr>В 2020 році проліковано 73 хворих ІІ кат., (2019 -83) у т.ч. МБТ «+» 64,4 %   CV «+» 75,3 %</vt:lpstr>
      <vt:lpstr>200 ( 40,7%) хворих IVкат. проліковано в 2020 році ( 259-2019) у т.ч. МБТ «+» 96 %    CV «+»77 %</vt:lpstr>
      <vt:lpstr>Показники легенево хірургічного відділення</vt:lpstr>
      <vt:lpstr>Аналіз ефективності  стаціонарного етапу лікування</vt:lpstr>
      <vt:lpstr>Ефективність стаціонарного лікування  (припинення бактеріовиділення за мазком)</vt:lpstr>
      <vt:lpstr>В 2019 році в стаціонарі проліковано - 81 хворих з Ко-інфекцією ( 15,9 % ) (2019-105)  померло- 12 (14,8%)</vt:lpstr>
      <vt:lpstr>В 2020 році отримали лікування 89 працюючих (в 2019 році-125)</vt:lpstr>
      <vt:lpstr>В 2020 році на МСЕК було направлено  22 хворих  </vt:lpstr>
      <vt:lpstr>В 2020 році на МСЕК направлено 22 хворих</vt:lpstr>
      <vt:lpstr>Висновки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</dc:title>
  <dc:creator>Admin</dc:creator>
  <cp:lastModifiedBy>Ольга Филиппова</cp:lastModifiedBy>
  <cp:revision>197</cp:revision>
  <cp:lastPrinted>2020-01-15T11:09:49Z</cp:lastPrinted>
  <dcterms:created xsi:type="dcterms:W3CDTF">2018-01-24T06:52:57Z</dcterms:created>
  <dcterms:modified xsi:type="dcterms:W3CDTF">2021-02-17T10:14:59Z</dcterms:modified>
</cp:coreProperties>
</file>