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charts/style24.xml" ContentType="application/vnd.ms-office.chartstyle+xml"/>
  <Override PartName="/ppt/charts/colors2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9" r:id="rId1"/>
  </p:sldMasterIdLst>
  <p:handoutMasterIdLst>
    <p:handoutMasterId r:id="rId23"/>
  </p:handoutMasterIdLst>
  <p:sldIdLst>
    <p:sldId id="256" r:id="rId2"/>
    <p:sldId id="302" r:id="rId3"/>
    <p:sldId id="297" r:id="rId4"/>
    <p:sldId id="300" r:id="rId5"/>
    <p:sldId id="263" r:id="rId6"/>
    <p:sldId id="265" r:id="rId7"/>
    <p:sldId id="268" r:id="rId8"/>
    <p:sldId id="267" r:id="rId9"/>
    <p:sldId id="296" r:id="rId10"/>
    <p:sldId id="271" r:id="rId11"/>
    <p:sldId id="270" r:id="rId12"/>
    <p:sldId id="295" r:id="rId13"/>
    <p:sldId id="294" r:id="rId14"/>
    <p:sldId id="274" r:id="rId15"/>
    <p:sldId id="298" r:id="rId16"/>
    <p:sldId id="276" r:id="rId17"/>
    <p:sldId id="282" r:id="rId18"/>
    <p:sldId id="283" r:id="rId19"/>
    <p:sldId id="287" r:id="rId20"/>
    <p:sldId id="293" r:id="rId21"/>
    <p:sldId id="291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3406"/>
    <a:srgbClr val="00F26D"/>
    <a:srgbClr val="E82C18"/>
    <a:srgbClr val="7BD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Relationship Id="rId4" Type="http://schemas.microsoft.com/office/2011/relationships/chartColorStyle" Target="colors8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13574100566168E-2"/>
          <c:y val="9.3319018804647672E-2"/>
          <c:w val="0.97179450156738656"/>
          <c:h val="0.78363785431273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ліжко-днів</c:v>
                </c:pt>
              </c:strCache>
            </c:strRef>
          </c:tx>
          <c:spPr>
            <a:pattFill prst="pct90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sz="3200" b="1"/>
                  </a:pPr>
                  <a:endParaRPr lang="uk-UA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1">
                  <c:v>2 від.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279.3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виконання плану % в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82,2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1">
                  <c:v>2 від.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82.2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оборот ліжки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1">
                  <c:v>2 від.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1">
                  <c:v>3.5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8824960"/>
        <c:axId val="228826496"/>
      </c:barChart>
      <c:catAx>
        <c:axId val="22882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28826496"/>
        <c:crosses val="autoZero"/>
        <c:auto val="1"/>
        <c:lblAlgn val="ctr"/>
        <c:lblOffset val="100"/>
        <c:noMultiLvlLbl val="0"/>
      </c:catAx>
      <c:valAx>
        <c:axId val="228826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882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ayout>
        <c:manualLayout>
          <c:xMode val="edge"/>
          <c:yMode val="edge"/>
          <c:x val="5.8306414440157418E-3"/>
          <c:y val="0.29229319698859829"/>
          <c:w val="0.61823278470163567"/>
          <c:h val="0.31746683003856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325409441660502E-2"/>
          <c:y val="6.0234678100188767E-2"/>
          <c:w val="0.50384302657521918"/>
          <c:h val="0.764537167426534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ліжко-днів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середне перебування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260616960"/>
        <c:axId val="260671360"/>
        <c:axId val="0"/>
      </c:bar3DChart>
      <c:catAx>
        <c:axId val="260616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0671360"/>
        <c:crosses val="autoZero"/>
        <c:auto val="1"/>
        <c:lblAlgn val="ctr"/>
        <c:lblOffset val="100"/>
        <c:noMultiLvlLbl val="0"/>
      </c:catAx>
      <c:valAx>
        <c:axId val="260671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0616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451168655178013"/>
          <c:y val="0.10975819032088656"/>
          <c:w val="0.35862664594879629"/>
          <c:h val="0.780483619358226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626259653765159E-2"/>
          <c:y val="3.3320155831776943E-2"/>
          <c:w val="0.97222222222222221"/>
          <c:h val="0.785830749056920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Pt>
            <c:idx val="0"/>
            <c:bubble3D val="0"/>
            <c:explosion val="0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1"/>
            <c:bubble3D val="0"/>
            <c:explosion val="0"/>
            <c:spPr>
              <a:gradFill rotWithShape="1">
                <a:gsLst>
                  <a:gs pos="0">
                    <a:schemeClr val="accent3">
                      <a:shade val="85000"/>
                      <a:satMod val="130000"/>
                    </a:schemeClr>
                  </a:gs>
                  <a:gs pos="34000">
                    <a:schemeClr val="accent3">
                      <a:shade val="87000"/>
                      <a:satMod val="125000"/>
                    </a:schemeClr>
                  </a:gs>
                  <a:gs pos="70000">
                    <a:schemeClr val="accent3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3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Pt>
            <c:idx val="2"/>
            <c:bubble3D val="0"/>
            <c:explosion val="0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48,5%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12,5%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1 кат.</c:v>
                </c:pt>
                <c:pt idx="1">
                  <c:v>2 кат.</c:v>
                </c:pt>
                <c:pt idx="2">
                  <c:v>4 кат.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General">
                  <c:v>0.48499999999999999</c:v>
                </c:pt>
                <c:pt idx="1">
                  <c:v>0.125</c:v>
                </c:pt>
                <c:pt idx="2" formatCode="0%">
                  <c:v>0.39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502850761805326"/>
          <c:y val="0.81441377553274452"/>
          <c:w val="0.48226538157753795"/>
          <c:h val="0.168143393802576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 від.</c:v>
                </c:pt>
                <c:pt idx="1">
                  <c:v>2 від.</c:v>
                </c:pt>
                <c:pt idx="2">
                  <c:v>3 від.</c:v>
                </c:pt>
                <c:pt idx="3">
                  <c:v>легенево хір.від.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44,4</a:t>
                    </a:r>
                    <a:r>
                      <a:rPr lang="uk-UA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1,2</a:t>
                    </a:r>
                    <a:r>
                      <a:rPr lang="uk-UA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36,6</a:t>
                    </a:r>
                    <a:r>
                      <a:rPr lang="uk-UA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16,5</a:t>
                    </a:r>
                    <a:r>
                      <a:rPr lang="uk-UA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 від.</c:v>
                </c:pt>
                <c:pt idx="1">
                  <c:v>2 від.</c:v>
                </c:pt>
                <c:pt idx="2">
                  <c:v>3 від.</c:v>
                </c:pt>
                <c:pt idx="3">
                  <c:v>легенево хір.від.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44.4</c:v>
                </c:pt>
                <c:pt idx="1">
                  <c:v>1.2</c:v>
                </c:pt>
                <c:pt idx="2">
                  <c:v>36.6</c:v>
                </c:pt>
                <c:pt idx="3">
                  <c:v>16.5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624576"/>
        <c:axId val="49626112"/>
      </c:barChart>
      <c:catAx>
        <c:axId val="496245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 b="1"/>
            </a:pPr>
            <a:endParaRPr lang="uk-UA"/>
          </a:p>
        </c:txPr>
        <c:crossAx val="49626112"/>
        <c:crosses val="autoZero"/>
        <c:auto val="1"/>
        <c:lblAlgn val="ctr"/>
        <c:lblOffset val="100"/>
        <c:noMultiLvlLbl val="0"/>
      </c:catAx>
      <c:valAx>
        <c:axId val="49626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9624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94433727003246"/>
          <c:y val="0.35136291622033783"/>
          <c:w val="0.51781889083268828"/>
          <c:h val="0.60838762164939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txPr>
              <a:bodyPr rot="0" vert="horz"/>
              <a:lstStyle/>
              <a:p>
                <a:pPr>
                  <a:defRPr b="1"/>
                </a:pPr>
                <a:endParaRPr lang="uk-UA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1 від.</c:v>
                </c:pt>
                <c:pt idx="1">
                  <c:v>3 від.</c:v>
                </c:pt>
                <c:pt idx="2">
                  <c:v>легенево хір.від.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</c:v>
                </c:pt>
                <c:pt idx="1">
                  <c:v>36</c:v>
                </c:pt>
                <c:pt idx="2">
                  <c:v>6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14290660171070571"/>
          <c:y val="2.5299668874914329E-2"/>
          <c:w val="0.81890339576245419"/>
          <c:h val="0.30086935931190417"/>
        </c:manualLayout>
      </c:layout>
      <c:overlay val="0"/>
      <c:txPr>
        <a:bodyPr rot="0" vert="horz"/>
        <a:lstStyle/>
        <a:p>
          <a:pPr>
            <a:defRPr sz="24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10513402015323E-2"/>
          <c:y val="9.6360706896732026E-2"/>
          <c:w val="0.95957897319596941"/>
          <c:h val="0.578477377791184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РТБ</c:v>
                </c:pt>
                <c:pt idx="1">
                  <c:v>НЛТБ</c:v>
                </c:pt>
                <c:pt idx="2">
                  <c:v>ЛПП</c:v>
                </c:pt>
                <c:pt idx="3">
                  <c:v>ІТБ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</c:v>
                </c:pt>
                <c:pt idx="1">
                  <c:v>36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РТБ</c:v>
                </c:pt>
                <c:pt idx="1">
                  <c:v>НЛТБ</c:v>
                </c:pt>
                <c:pt idx="2">
                  <c:v>ЛПП</c:v>
                </c:pt>
                <c:pt idx="3">
                  <c:v>ІТБ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49</c:v>
                </c:pt>
                <c:pt idx="1">
                  <c:v>26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33065344"/>
        <c:axId val="133075328"/>
      </c:barChart>
      <c:catAx>
        <c:axId val="13306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3075328"/>
        <c:crosses val="autoZero"/>
        <c:auto val="1"/>
        <c:lblAlgn val="ctr"/>
        <c:lblOffset val="100"/>
        <c:noMultiLvlLbl val="0"/>
      </c:catAx>
      <c:valAx>
        <c:axId val="1330753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306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txPr>
              <a:bodyPr rot="0" vert="horz"/>
              <a:lstStyle/>
              <a:p>
                <a:pPr>
                  <a:defRPr sz="2400" b="1"/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МРТБ</c:v>
                </c:pt>
                <c:pt idx="1">
                  <c:v>РРТБ</c:v>
                </c:pt>
                <c:pt idx="2">
                  <c:v>РіфТБ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161</c:v>
                </c:pt>
                <c:pt idx="1">
                  <c:v>71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 rot="0" vert="horz"/>
          <a:lstStyle/>
          <a:p>
            <a:pPr>
              <a:defRPr sz="2400" b="1"/>
            </a:pPr>
            <a:endParaRPr lang="uk-UA"/>
          </a:p>
        </c:txPr>
      </c:legendEntry>
      <c:legendEntry>
        <c:idx val="1"/>
        <c:txPr>
          <a:bodyPr rot="0" vert="horz"/>
          <a:lstStyle/>
          <a:p>
            <a:pPr>
              <a:defRPr sz="2400" b="1"/>
            </a:pPr>
            <a:endParaRPr lang="uk-UA"/>
          </a:p>
        </c:txPr>
      </c:legendEntry>
      <c:legendEntry>
        <c:idx val="2"/>
        <c:txPr>
          <a:bodyPr rot="0" vert="horz"/>
          <a:lstStyle/>
          <a:p>
            <a:pPr>
              <a:defRPr sz="2400" b="1"/>
            </a:pPr>
            <a:endParaRPr lang="uk-UA"/>
          </a:p>
        </c:txPr>
      </c:legendEntry>
      <c:layout>
        <c:manualLayout>
          <c:xMode val="edge"/>
          <c:yMode val="edge"/>
          <c:x val="7.3469673262643809E-2"/>
          <c:y val="0.8907054883211506"/>
          <c:w val="0.8028585050157292"/>
          <c:h val="8.986736767552693E-2"/>
        </c:manualLayout>
      </c:layout>
      <c:overlay val="0"/>
      <c:txPr>
        <a:bodyPr rot="0" vert="horz"/>
        <a:lstStyle/>
        <a:p>
          <a:pPr>
            <a:defRPr sz="24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463693213376743"/>
          <c:y val="5.8934709544867462E-3"/>
          <c:w val="0.82719125602272647"/>
          <c:h val="0.815698447517077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4.1015625E-2"/>
                  <c:y val="0.24494610965861108"/>
                </c:manualLayout>
              </c:layout>
              <c:tx>
                <c:rich>
                  <a:bodyPr/>
                  <a:lstStyle/>
                  <a:p>
                    <a:r>
                      <a:rPr lang="uk-UA" dirty="0"/>
                      <a:t>ТБ </a:t>
                    </a:r>
                    <a:r>
                      <a:rPr lang="uk-UA" dirty="0" smtClean="0"/>
                      <a:t>легень</a:t>
                    </a:r>
                  </a:p>
                  <a:p>
                    <a:r>
                      <a:rPr lang="uk-UA" dirty="0" smtClean="0"/>
                      <a:t>+</a:t>
                    </a:r>
                    <a:r>
                      <a:rPr lang="uk-UA" dirty="0"/>
                      <a:t>ВІЛ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53125E-2"/>
                  <c:y val="9.3017509996940924E-3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ТБ </a:t>
                    </a:r>
                    <a:r>
                      <a:rPr lang="uk-UA" dirty="0" err="1" smtClean="0"/>
                      <a:t>позалег</a:t>
                    </a:r>
                    <a:r>
                      <a:rPr lang="uk-UA" dirty="0" smtClean="0"/>
                      <a:t>.</a:t>
                    </a:r>
                  </a:p>
                  <a:p>
                    <a:r>
                      <a:rPr lang="uk-UA" dirty="0" smtClean="0"/>
                      <a:t>+ВІЛ</a:t>
                    </a:r>
                    <a:endParaRPr lang="uk-UA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ТБ легень+ВІЛ</c:v>
                </c:pt>
                <c:pt idx="1">
                  <c:v>ТБ позалегеневий+ВІЛ</c:v>
                </c:pt>
                <c:pt idx="2">
                  <c:v>ТБ міліарний+ВІЛ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</c:v>
                </c:pt>
                <c:pt idx="1">
                  <c:v>8</c:v>
                </c:pt>
                <c:pt idx="2">
                  <c:v>31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279886440884538E-2"/>
          <c:y val="0.16127576763349938"/>
          <c:w val="0.94996617601662892"/>
          <c:h val="0.74777444929050341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всього проліковано хворих в 2018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1від.</c:v>
                </c:pt>
                <c:pt idx="1">
                  <c:v>2 від.</c:v>
                </c:pt>
                <c:pt idx="2">
                  <c:v>3 від.</c:v>
                </c:pt>
                <c:pt idx="3">
                  <c:v>легенево хір.від.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</c:v>
                </c:pt>
                <c:pt idx="1">
                  <c:v>29</c:v>
                </c:pt>
                <c:pt idx="2">
                  <c:v>22</c:v>
                </c:pt>
                <c:pt idx="3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всього проліковано в 2019</c:v>
                </c:pt>
              </c:strCache>
            </c:strRef>
          </c:tx>
          <c:dLbls>
            <c:txPr>
              <a:bodyPr/>
              <a:lstStyle/>
              <a:p>
                <a:pPr>
                  <a:defRPr sz="28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1від.</c:v>
                </c:pt>
                <c:pt idx="1">
                  <c:v>2 від.</c:v>
                </c:pt>
                <c:pt idx="2">
                  <c:v>3 від.</c:v>
                </c:pt>
                <c:pt idx="3">
                  <c:v>легенево хір.від.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38</c:v>
                </c:pt>
                <c:pt idx="1">
                  <c:v>16</c:v>
                </c:pt>
                <c:pt idx="2">
                  <c:v>39</c:v>
                </c:pt>
                <c:pt idx="3">
                  <c:v>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65270400"/>
        <c:axId val="265278592"/>
      </c:areaChart>
      <c:catAx>
        <c:axId val="26527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2000" b="1">
                <a:latin typeface="+mn-lt"/>
                <a:cs typeface="Times New Roman" panose="02020603050405020304" pitchFamily="18" charset="0"/>
              </a:defRPr>
            </a:pPr>
            <a:endParaRPr lang="uk-UA"/>
          </a:p>
        </c:txPr>
        <c:crossAx val="265278592"/>
        <c:crosses val="autoZero"/>
        <c:auto val="1"/>
        <c:lblAlgn val="ctr"/>
        <c:lblOffset val="100"/>
        <c:noMultiLvlLbl val="0"/>
      </c:catAx>
      <c:valAx>
        <c:axId val="265278592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265270400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2000" b="1"/>
            </a:pPr>
            <a:endParaRPr lang="uk-UA"/>
          </a:p>
        </c:txPr>
      </c:legendEntry>
      <c:legendEntry>
        <c:idx val="1"/>
        <c:txPr>
          <a:bodyPr/>
          <a:lstStyle/>
          <a:p>
            <a:pPr>
              <a:defRPr sz="2000" b="1"/>
            </a:pPr>
            <a:endParaRPr lang="uk-UA"/>
          </a:p>
        </c:txPr>
      </c:legendEntry>
      <c:layout>
        <c:manualLayout>
          <c:xMode val="edge"/>
          <c:yMode val="edge"/>
          <c:x val="1.5801894015982595E-3"/>
          <c:y val="3.7301631600890707E-2"/>
          <c:w val="0.99841981059840179"/>
          <c:h val="0.12024749060755771"/>
        </c:manualLayout>
      </c:layout>
      <c:overlay val="0"/>
      <c:txPr>
        <a:bodyPr/>
        <a:lstStyle/>
        <a:p>
          <a:pPr>
            <a:defRPr b="1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467794572881199"/>
          <c:y val="7.6878922284988271E-2"/>
          <c:w val="0.75532192850959612"/>
          <c:h val="0.91382713612475019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7.4548696868439124E-2"/>
          <c:w val="0.24783695222270588"/>
          <c:h val="0.58970513247815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sz="2400" b="1" dirty="0" smtClean="0">
                <a:solidFill>
                  <a:schemeClr val="tx1"/>
                </a:solidFill>
              </a:rPr>
              <a:t>Виконання</a:t>
            </a:r>
            <a:r>
              <a:rPr lang="uk-UA" sz="2400" b="1" baseline="0" dirty="0" smtClean="0">
                <a:solidFill>
                  <a:schemeClr val="tx1"/>
                </a:solidFill>
              </a:rPr>
              <a:t> плану ліжко-днів %</a:t>
            </a:r>
            <a:endParaRPr lang="ru-RU" sz="2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508990690955825"/>
          <c:y val="5.4175822686827442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677097087717666E-2"/>
          <c:y val="0.17534480849858627"/>
          <c:w val="0.8584210522455602"/>
          <c:h val="0.723746471665267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1 від.</c:v>
                </c:pt>
                <c:pt idx="1">
                  <c:v>2 від.</c:v>
                </c:pt>
                <c:pt idx="2">
                  <c:v>3 від.</c:v>
                </c:pt>
                <c:pt idx="3">
                  <c:v>легенево хір.від.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1 від.</c:v>
                </c:pt>
                <c:pt idx="1">
                  <c:v>2 від.</c:v>
                </c:pt>
                <c:pt idx="2">
                  <c:v>3 від.</c:v>
                </c:pt>
                <c:pt idx="3">
                  <c:v>легенево хір.від.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 від.</c:v>
                </c:pt>
                <c:pt idx="1">
                  <c:v>2 від.</c:v>
                </c:pt>
                <c:pt idx="2">
                  <c:v>3 від.</c:v>
                </c:pt>
                <c:pt idx="3">
                  <c:v>легенево хір.від.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87</c:v>
                </c:pt>
                <c:pt idx="1">
                  <c:v>92.1</c:v>
                </c:pt>
                <c:pt idx="2">
                  <c:v>78.5</c:v>
                </c:pt>
                <c:pt idx="3">
                  <c:v>62.1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 від.</c:v>
                </c:pt>
                <c:pt idx="1">
                  <c:v>2 від.</c:v>
                </c:pt>
                <c:pt idx="2">
                  <c:v>3 від.</c:v>
                </c:pt>
                <c:pt idx="3">
                  <c:v>легенево хір.від.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77.8</c:v>
                </c:pt>
                <c:pt idx="1">
                  <c:v>97.5</c:v>
                </c:pt>
                <c:pt idx="2">
                  <c:v>71.599999999999994</c:v>
                </c:pt>
                <c:pt idx="3">
                  <c:v>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2969216"/>
        <c:axId val="132970752"/>
        <c:axId val="0"/>
      </c:bar3DChart>
      <c:catAx>
        <c:axId val="13296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2970752"/>
        <c:crosses val="autoZero"/>
        <c:auto val="1"/>
        <c:lblAlgn val="ctr"/>
        <c:lblOffset val="100"/>
        <c:noMultiLvlLbl val="0"/>
      </c:catAx>
      <c:valAx>
        <c:axId val="132970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296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ayout>
        <c:manualLayout>
          <c:xMode val="edge"/>
          <c:yMode val="edge"/>
          <c:x val="9.3890629301361037E-2"/>
          <c:y val="7.979842504568127E-2"/>
          <c:w val="0.49987128503914702"/>
          <c:h val="0.11662352446155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робота ліжка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1 від.</c:v>
                </c:pt>
                <c:pt idx="1">
                  <c:v>2 від.</c:v>
                </c:pt>
                <c:pt idx="2">
                  <c:v>3 від.</c:v>
                </c:pt>
                <c:pt idx="3">
                  <c:v>легенево хір.від.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295.89999999999998</c:v>
                </c:pt>
                <c:pt idx="1">
                  <c:v>313.2</c:v>
                </c:pt>
                <c:pt idx="2">
                  <c:v>267</c:v>
                </c:pt>
                <c:pt idx="3">
                  <c:v>234.8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85000"/>
                    <a:satMod val="130000"/>
                  </a:schemeClr>
                </a:gs>
                <a:gs pos="34000">
                  <a:schemeClr val="accent4">
                    <a:shade val="87000"/>
                    <a:satMod val="125000"/>
                  </a:schemeClr>
                </a:gs>
                <a:gs pos="70000">
                  <a:schemeClr val="accent4"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1 від.</c:v>
                </c:pt>
                <c:pt idx="1">
                  <c:v>2 від.</c:v>
                </c:pt>
                <c:pt idx="2">
                  <c:v>3 від.</c:v>
                </c:pt>
                <c:pt idx="3">
                  <c:v>легенево хір.від.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679936"/>
        <c:axId val="13268582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сер.термін перебув.</c:v>
                </c:pt>
              </c:strCache>
            </c:strRef>
          </c:tx>
          <c:spPr>
            <a:ln w="34925" cap="rnd">
              <a:solidFill>
                <a:srgbClr val="002060"/>
              </a:solidFill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1 від.</c:v>
                </c:pt>
                <c:pt idx="1">
                  <c:v>2 від.</c:v>
                </c:pt>
                <c:pt idx="2">
                  <c:v>3 від.</c:v>
                </c:pt>
                <c:pt idx="3">
                  <c:v>легенево хір.від.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79.099999999999994</c:v>
                </c:pt>
                <c:pt idx="1">
                  <c:v>93</c:v>
                </c:pt>
                <c:pt idx="2">
                  <c:v>73.900000000000006</c:v>
                </c:pt>
                <c:pt idx="3">
                  <c:v>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679936"/>
        <c:axId val="132685824"/>
      </c:lineChart>
      <c:catAx>
        <c:axId val="13267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2685824"/>
        <c:crosses val="autoZero"/>
        <c:auto val="1"/>
        <c:lblAlgn val="ctr"/>
        <c:lblOffset val="100"/>
        <c:noMultiLvlLbl val="0"/>
      </c:catAx>
      <c:valAx>
        <c:axId val="132685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267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4.9999910578076963E-2"/>
          <c:y val="0.88164118453825091"/>
          <c:w val="0.93634106952196827"/>
          <c:h val="0.101038878031727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93281131967726"/>
          <c:y val="2.2211033203572681E-2"/>
          <c:w val="0.7835082259001972"/>
          <c:h val="0.644414393937214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4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85000"/>
                      <a:satMod val="130000"/>
                    </a:schemeClr>
                  </a:gs>
                  <a:gs pos="34000">
                    <a:schemeClr val="accent2">
                      <a:shade val="87000"/>
                      <a:satMod val="125000"/>
                    </a:schemeClr>
                  </a:gs>
                  <a:gs pos="70000">
                    <a:schemeClr val="accent2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85000"/>
                      <a:satMod val="130000"/>
                    </a:schemeClr>
                  </a:gs>
                  <a:gs pos="34000">
                    <a:schemeClr val="accent4">
                      <a:shade val="87000"/>
                      <a:satMod val="125000"/>
                    </a:schemeClr>
                  </a:gs>
                  <a:gs pos="70000">
                    <a:schemeClr val="accent4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4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85000"/>
                      <a:satMod val="130000"/>
                    </a:schemeClr>
                  </a:gs>
                  <a:gs pos="34000">
                    <a:schemeClr val="accent2">
                      <a:lumMod val="60000"/>
                      <a:shade val="87000"/>
                      <a:satMod val="125000"/>
                    </a:schemeClr>
                  </a:gs>
                  <a:gs pos="70000">
                    <a:schemeClr val="accent2">
                      <a:lumMod val="60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2">
                      <a:lumMod val="60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74,</a:t>
                    </a:r>
                    <a:r>
                      <a:rPr lang="uk-UA" baseline="0" dirty="0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25%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uk-UA" baseline="0" dirty="0" smtClean="0">
                        <a:solidFill>
                          <a:schemeClr val="tx1"/>
                        </a:solidFill>
                      </a:rPr>
                      <a:t>0,7%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tx>
                <c:rich>
                  <a:bodyPr/>
                  <a:lstStyle/>
                  <a:p>
                    <a:fld id="{C25A7B03-5CC7-4814-8059-2BE0FB6EFF73}" type="PERCENTAGE">
                      <a:rPr lang="en-US" baseline="0" smtClean="0">
                        <a:solidFill>
                          <a:schemeClr val="tx1"/>
                        </a:solidFill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rgbClr val="E1E1DB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м.Харків</c:v>
                </c:pt>
                <c:pt idx="1">
                  <c:v>мешканці районів області</c:v>
                </c:pt>
                <c:pt idx="2">
                  <c:v>БВММ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514</c:v>
                </c:pt>
                <c:pt idx="1">
                  <c:v>173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1525305858820589E-2"/>
          <c:y val="0.52888023178531662"/>
          <c:w val="0.43822302407209757"/>
          <c:h val="0.471119768214683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b="1" dirty="0" smtClean="0"/>
                      <a:t>7</a:t>
                    </a:r>
                    <a:r>
                      <a:rPr lang="uk-UA" sz="2400" b="1" dirty="0" smtClean="0"/>
                      <a:t>5,7</a:t>
                    </a:r>
                    <a:r>
                      <a:rPr lang="en-US" sz="2400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b="1" dirty="0" smtClean="0"/>
                      <a:t>2</a:t>
                    </a:r>
                    <a:r>
                      <a:rPr lang="uk-UA" sz="2400" b="1" dirty="0" smtClean="0"/>
                      <a:t>4,3</a:t>
                    </a:r>
                    <a:r>
                      <a:rPr lang="en-US" sz="2400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 rot="0" vert="horz"/>
              <a:lstStyle/>
              <a:p>
                <a:pPr>
                  <a:defRPr sz="2400" b="1"/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чоловіки</c:v>
                </c:pt>
                <c:pt idx="1">
                  <c:v>жінки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524</c:v>
                </c:pt>
                <c:pt idx="1">
                  <c:v>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  <c:txPr>
        <a:bodyPr rot="0" vert="horz"/>
        <a:lstStyle/>
        <a:p>
          <a:pPr>
            <a:defRPr sz="2400"/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916347632110455E-2"/>
          <c:y val="0.13033617663007513"/>
          <c:w val="0.82947317135964527"/>
          <c:h val="0.819726268805591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uk-UA" dirty="0" err="1" smtClean="0"/>
                      <a:t>діагн</a:t>
                    </a:r>
                    <a:r>
                      <a:rPr lang="uk-UA" dirty="0" smtClean="0"/>
                      <a:t>.        хворі</a:t>
                    </a:r>
                  </a:p>
                  <a:p>
                    <a:pPr>
                      <a:defRPr sz="24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uk-UA" dirty="0" smtClean="0"/>
                      <a:t>22</a:t>
                    </a:r>
                    <a:endParaRPr lang="uk-UA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2">
                  <c:v>діагностичні хворі</c:v>
                </c:pt>
                <c:pt idx="3">
                  <c:v>хворі на ТБ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2">
                  <c:v>22</c:v>
                </c:pt>
                <c:pt idx="3">
                  <c:v>670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13117394416609"/>
          <c:y val="2.5619880938482706E-2"/>
          <c:w val="0.39715840689091775"/>
          <c:h val="0.9314650081269036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18,2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40,1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uk-UA" smtClean="0"/>
                      <a:t>2,7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uk-UA" dirty="0" smtClean="0"/>
                      <a:t>13,6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0272664881722707E-3"/>
                  <c:y val="-2.947641758939071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пневмонія</c:v>
                </c:pt>
                <c:pt idx="1">
                  <c:v>онкопатологія</c:v>
                </c:pt>
                <c:pt idx="2">
                  <c:v>ХОЗЛ</c:v>
                </c:pt>
                <c:pt idx="3">
                  <c:v>виключено ТБ костний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9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5947431139795998E-4"/>
          <c:y val="5.962344741364518E-3"/>
          <c:w val="0.31217808741937592"/>
          <c:h val="0.99403765525863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3799283154122"/>
          <c:y val="0.11851851851851852"/>
          <c:w val="0.78853046594982079"/>
          <c:h val="0.466615339749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ліжко-днів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1">
                  <c:v>активний ТБ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19500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середне перебування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1">
                  <c:v>активний ТБ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84.4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60663552"/>
        <c:axId val="260669440"/>
      </c:barChart>
      <c:catAx>
        <c:axId val="260663552"/>
        <c:scaling>
          <c:orientation val="minMax"/>
        </c:scaling>
        <c:delete val="1"/>
        <c:axPos val="b"/>
        <c:majorTickMark val="none"/>
        <c:minorTickMark val="none"/>
        <c:tickLblPos val="nextTo"/>
        <c:crossAx val="260669440"/>
        <c:crosses val="autoZero"/>
        <c:auto val="1"/>
        <c:lblAlgn val="ctr"/>
        <c:lblOffset val="100"/>
        <c:noMultiLvlLbl val="0"/>
      </c:catAx>
      <c:valAx>
        <c:axId val="260669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0663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5102870205740422E-2"/>
          <c:y val="0.13575114221833381"/>
          <c:w val="0.5719445150001411"/>
          <c:h val="0.474125400991542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047142167434725E-2"/>
          <c:y val="0.12540132001153451"/>
          <c:w val="0.27142992798490595"/>
          <c:h val="0.625383095666269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ліжко-днів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середне перебування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 b="1" smtClean="0"/>
                      <a:t>14,8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14.8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9832320"/>
        <c:axId val="259674880"/>
        <c:axId val="0"/>
      </c:bar3DChart>
      <c:catAx>
        <c:axId val="139832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9674880"/>
        <c:crosses val="autoZero"/>
        <c:auto val="1"/>
        <c:lblAlgn val="ctr"/>
        <c:lblOffset val="100"/>
        <c:noMultiLvlLbl val="0"/>
      </c:catAx>
      <c:valAx>
        <c:axId val="259674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9832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089158236340814"/>
          <c:y val="0.13128376398050418"/>
          <c:w val="0.31389944026832994"/>
          <c:h val="0.579524183016174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>
        <a:lumMod val="50000"/>
      </cs:styleClr>
    </cs:fontRef>
    <cs:defRPr sz="133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74000"/>
        </a:schemeClr>
      </a:solidFill>
      <a:effectLst>
        <a:innerShdw blurRad="114300">
          <a:schemeClr val="phClr">
            <a:lumMod val="75000"/>
          </a:schemeClr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74000"/>
        </a:schemeClr>
      </a:solidFill>
      <a:effectLst>
        <a:innerShdw blurRad="114300">
          <a:schemeClr val="phClr">
            <a:lumMod val="75000"/>
          </a:schemeClr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D5126-F56C-475D-B99F-A9F851351C6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79C4F3-48B6-4C05-928F-5CACF1782531}">
      <dgm:prSet phldrT="[Текст]"/>
      <dgm:spPr/>
      <dgm:t>
        <a:bodyPr/>
        <a:lstStyle/>
        <a:p>
          <a:r>
            <a:rPr lang="uk-UA" b="1" dirty="0" smtClean="0"/>
            <a:t>1 кат</a:t>
          </a:r>
          <a:r>
            <a:rPr lang="uk-UA" dirty="0" smtClean="0"/>
            <a:t>. – </a:t>
          </a:r>
          <a:r>
            <a:rPr lang="uk-UA" b="1" dirty="0" smtClean="0">
              <a:solidFill>
                <a:schemeClr val="tx1"/>
              </a:solidFill>
            </a:rPr>
            <a:t>322</a:t>
          </a:r>
          <a:r>
            <a:rPr lang="uk-UA" dirty="0" smtClean="0"/>
            <a:t> осіб</a:t>
          </a:r>
          <a:endParaRPr lang="ru-RU" dirty="0"/>
        </a:p>
      </dgm:t>
    </dgm:pt>
    <dgm:pt modelId="{FE4A14AB-D453-471F-9D19-C8CD0F0A9D75}" type="parTrans" cxnId="{9D0D7ED8-5565-42D2-9681-639B058460A0}">
      <dgm:prSet/>
      <dgm:spPr/>
      <dgm:t>
        <a:bodyPr/>
        <a:lstStyle/>
        <a:p>
          <a:endParaRPr lang="ru-RU"/>
        </a:p>
      </dgm:t>
    </dgm:pt>
    <dgm:pt modelId="{64D69448-A51E-47A5-A36B-9DC0C0A67632}" type="sibTrans" cxnId="{9D0D7ED8-5565-42D2-9681-639B058460A0}">
      <dgm:prSet/>
      <dgm:spPr/>
      <dgm:t>
        <a:bodyPr/>
        <a:lstStyle/>
        <a:p>
          <a:endParaRPr lang="ru-RU"/>
        </a:p>
      </dgm:t>
    </dgm:pt>
    <dgm:pt modelId="{72814BA6-29C5-41ED-A541-CBBE9E15155A}">
      <dgm:prSet phldrT="[Текст]"/>
      <dgm:spPr/>
      <dgm:t>
        <a:bodyPr/>
        <a:lstStyle/>
        <a:p>
          <a:r>
            <a:rPr lang="uk-UA" b="1" dirty="0" smtClean="0"/>
            <a:t>2 кат</a:t>
          </a:r>
          <a:r>
            <a:rPr lang="uk-UA" dirty="0" smtClean="0"/>
            <a:t>. – </a:t>
          </a:r>
          <a:r>
            <a:rPr lang="uk-UA" b="1" dirty="0" smtClean="0">
              <a:solidFill>
                <a:schemeClr val="tx1"/>
              </a:solidFill>
            </a:rPr>
            <a:t>83</a:t>
          </a:r>
          <a:r>
            <a:rPr lang="uk-UA" dirty="0" smtClean="0"/>
            <a:t> осіб </a:t>
          </a:r>
          <a:endParaRPr lang="ru-RU" dirty="0"/>
        </a:p>
      </dgm:t>
    </dgm:pt>
    <dgm:pt modelId="{4DD3E96A-00F2-423B-B3D3-AB903EA6E262}" type="parTrans" cxnId="{3011B73D-BFFF-4352-8ED3-702BCEC1E8BD}">
      <dgm:prSet/>
      <dgm:spPr/>
      <dgm:t>
        <a:bodyPr/>
        <a:lstStyle/>
        <a:p>
          <a:endParaRPr lang="ru-RU"/>
        </a:p>
      </dgm:t>
    </dgm:pt>
    <dgm:pt modelId="{C7CFE38B-3BF0-4928-B19F-8239A66F1C52}" type="sibTrans" cxnId="{3011B73D-BFFF-4352-8ED3-702BCEC1E8BD}">
      <dgm:prSet/>
      <dgm:spPr/>
      <dgm:t>
        <a:bodyPr/>
        <a:lstStyle/>
        <a:p>
          <a:endParaRPr lang="ru-RU"/>
        </a:p>
      </dgm:t>
    </dgm:pt>
    <dgm:pt modelId="{EBD97303-C003-4B49-9FD6-E5315B681F55}">
      <dgm:prSet phldrT="[Текст]"/>
      <dgm:spPr/>
      <dgm:t>
        <a:bodyPr/>
        <a:lstStyle/>
        <a:p>
          <a:r>
            <a:rPr lang="uk-UA" b="1" dirty="0" smtClean="0"/>
            <a:t>4 кат</a:t>
          </a:r>
          <a:r>
            <a:rPr lang="uk-UA" dirty="0" smtClean="0"/>
            <a:t>. – </a:t>
          </a:r>
          <a:r>
            <a:rPr lang="uk-UA" b="1" dirty="0" smtClean="0">
              <a:solidFill>
                <a:schemeClr val="tx1"/>
              </a:solidFill>
            </a:rPr>
            <a:t>259</a:t>
          </a:r>
          <a:r>
            <a:rPr lang="uk-UA" dirty="0" smtClean="0"/>
            <a:t> осіб</a:t>
          </a:r>
          <a:endParaRPr lang="ru-RU" dirty="0"/>
        </a:p>
      </dgm:t>
    </dgm:pt>
    <dgm:pt modelId="{45480892-DC69-4DDD-B47C-4586328A662E}" type="parTrans" cxnId="{A0416EE8-AFA3-4192-9B93-DA45C92EC993}">
      <dgm:prSet/>
      <dgm:spPr/>
      <dgm:t>
        <a:bodyPr/>
        <a:lstStyle/>
        <a:p>
          <a:endParaRPr lang="ru-RU"/>
        </a:p>
      </dgm:t>
    </dgm:pt>
    <dgm:pt modelId="{5DB69C7B-E611-47A5-B630-EDDA46004A24}" type="sibTrans" cxnId="{A0416EE8-AFA3-4192-9B93-DA45C92EC993}">
      <dgm:prSet/>
      <dgm:spPr/>
      <dgm:t>
        <a:bodyPr/>
        <a:lstStyle/>
        <a:p>
          <a:endParaRPr lang="ru-RU"/>
        </a:p>
      </dgm:t>
    </dgm:pt>
    <dgm:pt modelId="{C0E2D9DC-6FA2-431B-B710-BCF7F0123744}" type="pres">
      <dgm:prSet presAssocID="{700D5126-F56C-475D-B99F-A9F851351C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FE6B977-BBA7-4BF5-9330-15EF7BC3FEB7}" type="pres">
      <dgm:prSet presAssocID="{700D5126-F56C-475D-B99F-A9F851351C6D}" presName="Name1" presStyleCnt="0"/>
      <dgm:spPr/>
    </dgm:pt>
    <dgm:pt modelId="{8B63B425-4EBC-4AB6-8288-1F26175CE20A}" type="pres">
      <dgm:prSet presAssocID="{700D5126-F56C-475D-B99F-A9F851351C6D}" presName="cycle" presStyleCnt="0"/>
      <dgm:spPr/>
    </dgm:pt>
    <dgm:pt modelId="{C8FD3069-3D64-4795-AD0F-B50DCDA81152}" type="pres">
      <dgm:prSet presAssocID="{700D5126-F56C-475D-B99F-A9F851351C6D}" presName="srcNode" presStyleLbl="node1" presStyleIdx="0" presStyleCnt="3"/>
      <dgm:spPr/>
    </dgm:pt>
    <dgm:pt modelId="{7D4F6133-9392-4FF8-929B-635B5AD7F6C4}" type="pres">
      <dgm:prSet presAssocID="{700D5126-F56C-475D-B99F-A9F851351C6D}" presName="conn" presStyleLbl="parChTrans1D2" presStyleIdx="0" presStyleCnt="1"/>
      <dgm:spPr/>
      <dgm:t>
        <a:bodyPr/>
        <a:lstStyle/>
        <a:p>
          <a:endParaRPr lang="ru-RU"/>
        </a:p>
      </dgm:t>
    </dgm:pt>
    <dgm:pt modelId="{FC5FD370-5521-4AB2-AE89-C844B99B54F7}" type="pres">
      <dgm:prSet presAssocID="{700D5126-F56C-475D-B99F-A9F851351C6D}" presName="extraNode" presStyleLbl="node1" presStyleIdx="0" presStyleCnt="3"/>
      <dgm:spPr/>
    </dgm:pt>
    <dgm:pt modelId="{EB2F56F1-9882-4303-86DE-4B55D313963D}" type="pres">
      <dgm:prSet presAssocID="{700D5126-F56C-475D-B99F-A9F851351C6D}" presName="dstNode" presStyleLbl="node1" presStyleIdx="0" presStyleCnt="3"/>
      <dgm:spPr/>
    </dgm:pt>
    <dgm:pt modelId="{8F40D927-8B63-41DA-B5B4-E0E332659CCF}" type="pres">
      <dgm:prSet presAssocID="{7279C4F3-48B6-4C05-928F-5CACF178253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DD1F2-EA88-41CD-A0A1-1EC4EEEEA6C6}" type="pres">
      <dgm:prSet presAssocID="{7279C4F3-48B6-4C05-928F-5CACF1782531}" presName="accent_1" presStyleCnt="0"/>
      <dgm:spPr/>
    </dgm:pt>
    <dgm:pt modelId="{69C75DDF-7B80-419E-9BA8-93600ACAA848}" type="pres">
      <dgm:prSet presAssocID="{7279C4F3-48B6-4C05-928F-5CACF1782531}" presName="accentRepeatNode" presStyleLbl="solidFgAcc1" presStyleIdx="0" presStyleCnt="3"/>
      <dgm:spPr/>
    </dgm:pt>
    <dgm:pt modelId="{564148A2-92C5-48B4-91FD-F6AEEDFB2CFF}" type="pres">
      <dgm:prSet presAssocID="{72814BA6-29C5-41ED-A541-CBBE9E15155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7CF32-2371-46A7-A54D-22D1B5BC2EC0}" type="pres">
      <dgm:prSet presAssocID="{72814BA6-29C5-41ED-A541-CBBE9E15155A}" presName="accent_2" presStyleCnt="0"/>
      <dgm:spPr/>
    </dgm:pt>
    <dgm:pt modelId="{058AD4F5-11C7-404E-ABA9-11A33B6874CA}" type="pres">
      <dgm:prSet presAssocID="{72814BA6-29C5-41ED-A541-CBBE9E15155A}" presName="accentRepeatNode" presStyleLbl="solidFgAcc1" presStyleIdx="1" presStyleCnt="3"/>
      <dgm:spPr/>
    </dgm:pt>
    <dgm:pt modelId="{755D6EEB-B91C-483A-844D-1DFC6174E866}" type="pres">
      <dgm:prSet presAssocID="{EBD97303-C003-4B49-9FD6-E5315B681F5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2DE85-200B-4988-9874-7888611B4F9B}" type="pres">
      <dgm:prSet presAssocID="{EBD97303-C003-4B49-9FD6-E5315B681F55}" presName="accent_3" presStyleCnt="0"/>
      <dgm:spPr/>
    </dgm:pt>
    <dgm:pt modelId="{D9D89713-C060-47B1-8827-004DFFE5F76A}" type="pres">
      <dgm:prSet presAssocID="{EBD97303-C003-4B49-9FD6-E5315B681F55}" presName="accentRepeatNode" presStyleLbl="solidFgAcc1" presStyleIdx="2" presStyleCnt="3"/>
      <dgm:spPr/>
    </dgm:pt>
  </dgm:ptLst>
  <dgm:cxnLst>
    <dgm:cxn modelId="{358E04FE-C3D4-43C6-8ED4-547F498E2341}" type="presOf" srcId="{EBD97303-C003-4B49-9FD6-E5315B681F55}" destId="{755D6EEB-B91C-483A-844D-1DFC6174E866}" srcOrd="0" destOrd="0" presId="urn:microsoft.com/office/officeart/2008/layout/VerticalCurvedList"/>
    <dgm:cxn modelId="{9D0D7ED8-5565-42D2-9681-639B058460A0}" srcId="{700D5126-F56C-475D-B99F-A9F851351C6D}" destId="{7279C4F3-48B6-4C05-928F-5CACF1782531}" srcOrd="0" destOrd="0" parTransId="{FE4A14AB-D453-471F-9D19-C8CD0F0A9D75}" sibTransId="{64D69448-A51E-47A5-A36B-9DC0C0A67632}"/>
    <dgm:cxn modelId="{42BF8B65-706F-4DC8-ABED-995213EEA2DF}" type="presOf" srcId="{64D69448-A51E-47A5-A36B-9DC0C0A67632}" destId="{7D4F6133-9392-4FF8-929B-635B5AD7F6C4}" srcOrd="0" destOrd="0" presId="urn:microsoft.com/office/officeart/2008/layout/VerticalCurvedList"/>
    <dgm:cxn modelId="{3011B73D-BFFF-4352-8ED3-702BCEC1E8BD}" srcId="{700D5126-F56C-475D-B99F-A9F851351C6D}" destId="{72814BA6-29C5-41ED-A541-CBBE9E15155A}" srcOrd="1" destOrd="0" parTransId="{4DD3E96A-00F2-423B-B3D3-AB903EA6E262}" sibTransId="{C7CFE38B-3BF0-4928-B19F-8239A66F1C52}"/>
    <dgm:cxn modelId="{A0416EE8-AFA3-4192-9B93-DA45C92EC993}" srcId="{700D5126-F56C-475D-B99F-A9F851351C6D}" destId="{EBD97303-C003-4B49-9FD6-E5315B681F55}" srcOrd="2" destOrd="0" parTransId="{45480892-DC69-4DDD-B47C-4586328A662E}" sibTransId="{5DB69C7B-E611-47A5-B630-EDDA46004A24}"/>
    <dgm:cxn modelId="{213C6C34-1AA1-43C0-B6E6-6BAAB37E3270}" type="presOf" srcId="{72814BA6-29C5-41ED-A541-CBBE9E15155A}" destId="{564148A2-92C5-48B4-91FD-F6AEEDFB2CFF}" srcOrd="0" destOrd="0" presId="urn:microsoft.com/office/officeart/2008/layout/VerticalCurvedList"/>
    <dgm:cxn modelId="{5D630C6B-BD1D-4B42-8040-F773FD0B459C}" type="presOf" srcId="{700D5126-F56C-475D-B99F-A9F851351C6D}" destId="{C0E2D9DC-6FA2-431B-B710-BCF7F0123744}" srcOrd="0" destOrd="0" presId="urn:microsoft.com/office/officeart/2008/layout/VerticalCurvedList"/>
    <dgm:cxn modelId="{AAC7547F-BFD6-4906-9F26-9D104CE120F2}" type="presOf" srcId="{7279C4F3-48B6-4C05-928F-5CACF1782531}" destId="{8F40D927-8B63-41DA-B5B4-E0E332659CCF}" srcOrd="0" destOrd="0" presId="urn:microsoft.com/office/officeart/2008/layout/VerticalCurvedList"/>
    <dgm:cxn modelId="{8A43A7B6-707F-41E9-99C0-CCAB630843BE}" type="presParOf" srcId="{C0E2D9DC-6FA2-431B-B710-BCF7F0123744}" destId="{AFE6B977-BBA7-4BF5-9330-15EF7BC3FEB7}" srcOrd="0" destOrd="0" presId="urn:microsoft.com/office/officeart/2008/layout/VerticalCurvedList"/>
    <dgm:cxn modelId="{32AF8856-3304-4C15-879C-DA9D0E6B3584}" type="presParOf" srcId="{AFE6B977-BBA7-4BF5-9330-15EF7BC3FEB7}" destId="{8B63B425-4EBC-4AB6-8288-1F26175CE20A}" srcOrd="0" destOrd="0" presId="urn:microsoft.com/office/officeart/2008/layout/VerticalCurvedList"/>
    <dgm:cxn modelId="{B1BE8C24-3769-465C-85ED-FD468A121945}" type="presParOf" srcId="{8B63B425-4EBC-4AB6-8288-1F26175CE20A}" destId="{C8FD3069-3D64-4795-AD0F-B50DCDA81152}" srcOrd="0" destOrd="0" presId="urn:microsoft.com/office/officeart/2008/layout/VerticalCurvedList"/>
    <dgm:cxn modelId="{C939DBA0-F6AD-446D-A885-5F18CDEA3299}" type="presParOf" srcId="{8B63B425-4EBC-4AB6-8288-1F26175CE20A}" destId="{7D4F6133-9392-4FF8-929B-635B5AD7F6C4}" srcOrd="1" destOrd="0" presId="urn:microsoft.com/office/officeart/2008/layout/VerticalCurvedList"/>
    <dgm:cxn modelId="{523214C3-A847-416B-9F8C-7FC8FF412A5E}" type="presParOf" srcId="{8B63B425-4EBC-4AB6-8288-1F26175CE20A}" destId="{FC5FD370-5521-4AB2-AE89-C844B99B54F7}" srcOrd="2" destOrd="0" presId="urn:microsoft.com/office/officeart/2008/layout/VerticalCurvedList"/>
    <dgm:cxn modelId="{3B91BCE0-7277-4EE7-BEC1-8B6E0AB1DC1E}" type="presParOf" srcId="{8B63B425-4EBC-4AB6-8288-1F26175CE20A}" destId="{EB2F56F1-9882-4303-86DE-4B55D313963D}" srcOrd="3" destOrd="0" presId="urn:microsoft.com/office/officeart/2008/layout/VerticalCurvedList"/>
    <dgm:cxn modelId="{19F62CAD-4D54-40B5-97CD-7ABBB04FA628}" type="presParOf" srcId="{AFE6B977-BBA7-4BF5-9330-15EF7BC3FEB7}" destId="{8F40D927-8B63-41DA-B5B4-E0E332659CCF}" srcOrd="1" destOrd="0" presId="urn:microsoft.com/office/officeart/2008/layout/VerticalCurvedList"/>
    <dgm:cxn modelId="{B2541C41-F047-4C74-BB43-D9266943A43B}" type="presParOf" srcId="{AFE6B977-BBA7-4BF5-9330-15EF7BC3FEB7}" destId="{745DD1F2-EA88-41CD-A0A1-1EC4EEEEA6C6}" srcOrd="2" destOrd="0" presId="urn:microsoft.com/office/officeart/2008/layout/VerticalCurvedList"/>
    <dgm:cxn modelId="{CEFEEE8A-2997-49E3-AF5C-A1868CE1E3D8}" type="presParOf" srcId="{745DD1F2-EA88-41CD-A0A1-1EC4EEEEA6C6}" destId="{69C75DDF-7B80-419E-9BA8-93600ACAA848}" srcOrd="0" destOrd="0" presId="urn:microsoft.com/office/officeart/2008/layout/VerticalCurvedList"/>
    <dgm:cxn modelId="{6134DEB3-3528-4725-A17B-B70932D7F772}" type="presParOf" srcId="{AFE6B977-BBA7-4BF5-9330-15EF7BC3FEB7}" destId="{564148A2-92C5-48B4-91FD-F6AEEDFB2CFF}" srcOrd="3" destOrd="0" presId="urn:microsoft.com/office/officeart/2008/layout/VerticalCurvedList"/>
    <dgm:cxn modelId="{82C3D7A8-6BFC-40E3-987C-A5955D6EE934}" type="presParOf" srcId="{AFE6B977-BBA7-4BF5-9330-15EF7BC3FEB7}" destId="{8907CF32-2371-46A7-A54D-22D1B5BC2EC0}" srcOrd="4" destOrd="0" presId="urn:microsoft.com/office/officeart/2008/layout/VerticalCurvedList"/>
    <dgm:cxn modelId="{0EA6177C-E951-4F7B-B799-CF263C8C6FF9}" type="presParOf" srcId="{8907CF32-2371-46A7-A54D-22D1B5BC2EC0}" destId="{058AD4F5-11C7-404E-ABA9-11A33B6874CA}" srcOrd="0" destOrd="0" presId="urn:microsoft.com/office/officeart/2008/layout/VerticalCurvedList"/>
    <dgm:cxn modelId="{DC13F031-9156-4ECB-B360-A08838EBB33E}" type="presParOf" srcId="{AFE6B977-BBA7-4BF5-9330-15EF7BC3FEB7}" destId="{755D6EEB-B91C-483A-844D-1DFC6174E866}" srcOrd="5" destOrd="0" presId="urn:microsoft.com/office/officeart/2008/layout/VerticalCurvedList"/>
    <dgm:cxn modelId="{9E8A1629-E52B-4724-A8FC-249FA1CF04AA}" type="presParOf" srcId="{AFE6B977-BBA7-4BF5-9330-15EF7BC3FEB7}" destId="{FBE2DE85-200B-4988-9874-7888611B4F9B}" srcOrd="6" destOrd="0" presId="urn:microsoft.com/office/officeart/2008/layout/VerticalCurvedList"/>
    <dgm:cxn modelId="{A7EFEE79-2ED7-4C51-B8B9-67594A075391}" type="presParOf" srcId="{FBE2DE85-200B-4988-9874-7888611B4F9B}" destId="{D9D89713-C060-47B1-8827-004DFFE5F7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0B5CDE-4101-4F29-A738-8736ACFD5A30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976B6A9-AF18-4921-A888-0584D291ED80}">
      <dgm:prSet phldrT="[Текст]"/>
      <dgm:spPr/>
      <dgm:t>
        <a:bodyPr/>
        <a:lstStyle/>
        <a:p>
          <a:r>
            <a:rPr lang="uk-UA" dirty="0" smtClean="0"/>
            <a:t>6 пацієнтів</a:t>
          </a:r>
          <a:endParaRPr lang="ru-RU" dirty="0"/>
        </a:p>
      </dgm:t>
    </dgm:pt>
    <dgm:pt modelId="{3E01FFA6-F4C2-4961-9DD4-2185142BFF81}" type="parTrans" cxnId="{86B6F12F-C3C2-4399-903E-BD8DEE406143}">
      <dgm:prSet/>
      <dgm:spPr/>
      <dgm:t>
        <a:bodyPr/>
        <a:lstStyle/>
        <a:p>
          <a:endParaRPr lang="ru-RU"/>
        </a:p>
      </dgm:t>
    </dgm:pt>
    <dgm:pt modelId="{BEFC4C90-A563-4FFA-A4DC-7EB360FF3D26}" type="sibTrans" cxnId="{86B6F12F-C3C2-4399-903E-BD8DEE406143}">
      <dgm:prSet/>
      <dgm:spPr/>
      <dgm:t>
        <a:bodyPr/>
        <a:lstStyle/>
        <a:p>
          <a:endParaRPr lang="ru-RU"/>
        </a:p>
      </dgm:t>
    </dgm:pt>
    <dgm:pt modelId="{DBCC94F7-54E3-49A4-8723-12BD54D9F0B5}">
      <dgm:prSet phldrT="[Текст]" custT="1"/>
      <dgm:spPr/>
      <dgm:t>
        <a:bodyPr/>
        <a:lstStyle/>
        <a:p>
          <a:r>
            <a:rPr lang="uk-UA" sz="2800" b="1" dirty="0" smtClean="0"/>
            <a:t>6</a:t>
          </a:r>
          <a:r>
            <a:rPr lang="uk-UA" sz="2000" b="1" dirty="0" smtClean="0"/>
            <a:t> </a:t>
          </a:r>
          <a:r>
            <a:rPr lang="uk-UA" sz="2000" dirty="0" smtClean="0"/>
            <a:t>хворих </a:t>
          </a:r>
        </a:p>
        <a:p>
          <a:r>
            <a:rPr lang="uk-UA" sz="2000" dirty="0" smtClean="0"/>
            <a:t>з підозрою на рецидив ТБ</a:t>
          </a:r>
          <a:endParaRPr lang="ru-RU" sz="2000" dirty="0"/>
        </a:p>
      </dgm:t>
    </dgm:pt>
    <dgm:pt modelId="{16315051-A717-4A1D-9C38-49E7CE8F1C35}" type="parTrans" cxnId="{BF4E867C-25EC-4EF8-8348-19A404BBA14A}">
      <dgm:prSet/>
      <dgm:spPr/>
      <dgm:t>
        <a:bodyPr/>
        <a:lstStyle/>
        <a:p>
          <a:endParaRPr lang="ru-RU"/>
        </a:p>
      </dgm:t>
    </dgm:pt>
    <dgm:pt modelId="{0081701B-44A0-49E6-8E5D-CB1B9303D9DA}" type="sibTrans" cxnId="{BF4E867C-25EC-4EF8-8348-19A404BBA14A}">
      <dgm:prSet/>
      <dgm:spPr/>
      <dgm:t>
        <a:bodyPr/>
        <a:lstStyle/>
        <a:p>
          <a:endParaRPr lang="ru-RU"/>
        </a:p>
      </dgm:t>
    </dgm:pt>
    <dgm:pt modelId="{9DB71003-512E-40DD-B820-5C53C52003C6}" type="pres">
      <dgm:prSet presAssocID="{660B5CDE-4101-4F29-A738-8736ACFD5A3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056463-4A21-40A1-94BB-26FE0D24AD34}" type="pres">
      <dgm:prSet presAssocID="{3976B6A9-AF18-4921-A888-0584D291ED80}" presName="root1" presStyleCnt="0"/>
      <dgm:spPr/>
      <dgm:t>
        <a:bodyPr/>
        <a:lstStyle/>
        <a:p>
          <a:endParaRPr lang="uk-UA"/>
        </a:p>
      </dgm:t>
    </dgm:pt>
    <dgm:pt modelId="{91C2D5A6-72B3-4C64-B8CC-AA7558C2E349}" type="pres">
      <dgm:prSet presAssocID="{3976B6A9-AF18-4921-A888-0584D291ED8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21B67C-9410-4C8E-A910-803E41716B75}" type="pres">
      <dgm:prSet presAssocID="{3976B6A9-AF18-4921-A888-0584D291ED80}" presName="level2hierChild" presStyleCnt="0"/>
      <dgm:spPr/>
      <dgm:t>
        <a:bodyPr/>
        <a:lstStyle/>
        <a:p>
          <a:endParaRPr lang="uk-UA"/>
        </a:p>
      </dgm:t>
    </dgm:pt>
    <dgm:pt modelId="{3653487C-895D-4C0F-836F-82991BEC8C55}" type="pres">
      <dgm:prSet presAssocID="{16315051-A717-4A1D-9C38-49E7CE8F1C35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A858DA23-326A-4962-87B1-721EE29008F2}" type="pres">
      <dgm:prSet presAssocID="{16315051-A717-4A1D-9C38-49E7CE8F1C35}" presName="connTx" presStyleLbl="parChTrans1D2" presStyleIdx="0" presStyleCnt="1"/>
      <dgm:spPr/>
      <dgm:t>
        <a:bodyPr/>
        <a:lstStyle/>
        <a:p>
          <a:endParaRPr lang="ru-RU"/>
        </a:p>
      </dgm:t>
    </dgm:pt>
    <dgm:pt modelId="{25321005-0B94-4229-A8CB-7437EF1A0D2C}" type="pres">
      <dgm:prSet presAssocID="{DBCC94F7-54E3-49A4-8723-12BD54D9F0B5}" presName="root2" presStyleCnt="0"/>
      <dgm:spPr/>
      <dgm:t>
        <a:bodyPr/>
        <a:lstStyle/>
        <a:p>
          <a:endParaRPr lang="uk-UA"/>
        </a:p>
      </dgm:t>
    </dgm:pt>
    <dgm:pt modelId="{0006DE64-C0F6-4C08-AD2C-E23F37A92538}" type="pres">
      <dgm:prSet presAssocID="{DBCC94F7-54E3-49A4-8723-12BD54D9F0B5}" presName="LevelTwoTextNode" presStyleLbl="node2" presStyleIdx="0" presStyleCnt="1" custScaleX="136039" custScaleY="147789" custLinFactNeighborX="10530" custLinFactNeighborY="-476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9BEB92-16CB-4D5F-8AD3-1325D0FDCA70}" type="pres">
      <dgm:prSet presAssocID="{DBCC94F7-54E3-49A4-8723-12BD54D9F0B5}" presName="level3hierChild" presStyleCnt="0"/>
      <dgm:spPr/>
      <dgm:t>
        <a:bodyPr/>
        <a:lstStyle/>
        <a:p>
          <a:endParaRPr lang="uk-UA"/>
        </a:p>
      </dgm:t>
    </dgm:pt>
  </dgm:ptLst>
  <dgm:cxnLst>
    <dgm:cxn modelId="{BF4E867C-25EC-4EF8-8348-19A404BBA14A}" srcId="{3976B6A9-AF18-4921-A888-0584D291ED80}" destId="{DBCC94F7-54E3-49A4-8723-12BD54D9F0B5}" srcOrd="0" destOrd="0" parTransId="{16315051-A717-4A1D-9C38-49E7CE8F1C35}" sibTransId="{0081701B-44A0-49E6-8E5D-CB1B9303D9DA}"/>
    <dgm:cxn modelId="{86B6F12F-C3C2-4399-903E-BD8DEE406143}" srcId="{660B5CDE-4101-4F29-A738-8736ACFD5A30}" destId="{3976B6A9-AF18-4921-A888-0584D291ED80}" srcOrd="0" destOrd="0" parTransId="{3E01FFA6-F4C2-4961-9DD4-2185142BFF81}" sibTransId="{BEFC4C90-A563-4FFA-A4DC-7EB360FF3D26}"/>
    <dgm:cxn modelId="{49E78D24-306A-41E1-81E6-6144408F2A33}" type="presOf" srcId="{DBCC94F7-54E3-49A4-8723-12BD54D9F0B5}" destId="{0006DE64-C0F6-4C08-AD2C-E23F37A92538}" srcOrd="0" destOrd="0" presId="urn:microsoft.com/office/officeart/2008/layout/HorizontalMultiLevelHierarchy"/>
    <dgm:cxn modelId="{A29AC6CE-19ED-4A25-82A9-AA4E55FDFF4C}" type="presOf" srcId="{3976B6A9-AF18-4921-A888-0584D291ED80}" destId="{91C2D5A6-72B3-4C64-B8CC-AA7558C2E349}" srcOrd="0" destOrd="0" presId="urn:microsoft.com/office/officeart/2008/layout/HorizontalMultiLevelHierarchy"/>
    <dgm:cxn modelId="{69578149-3D21-4CCC-BC3D-A5561100E840}" type="presOf" srcId="{660B5CDE-4101-4F29-A738-8736ACFD5A30}" destId="{9DB71003-512E-40DD-B820-5C53C52003C6}" srcOrd="0" destOrd="0" presId="urn:microsoft.com/office/officeart/2008/layout/HorizontalMultiLevelHierarchy"/>
    <dgm:cxn modelId="{6916213E-A0E4-4FE6-A1BA-71A10515ECC3}" type="presOf" srcId="{16315051-A717-4A1D-9C38-49E7CE8F1C35}" destId="{A858DA23-326A-4962-87B1-721EE29008F2}" srcOrd="1" destOrd="0" presId="urn:microsoft.com/office/officeart/2008/layout/HorizontalMultiLevelHierarchy"/>
    <dgm:cxn modelId="{C85203E3-0C6A-4372-9943-BD5471CD1E83}" type="presOf" srcId="{16315051-A717-4A1D-9C38-49E7CE8F1C35}" destId="{3653487C-895D-4C0F-836F-82991BEC8C55}" srcOrd="0" destOrd="0" presId="urn:microsoft.com/office/officeart/2008/layout/HorizontalMultiLevelHierarchy"/>
    <dgm:cxn modelId="{D7AFE9B9-F51B-416C-8267-258B43F036CB}" type="presParOf" srcId="{9DB71003-512E-40DD-B820-5C53C52003C6}" destId="{B9056463-4A21-40A1-94BB-26FE0D24AD34}" srcOrd="0" destOrd="0" presId="urn:microsoft.com/office/officeart/2008/layout/HorizontalMultiLevelHierarchy"/>
    <dgm:cxn modelId="{029343F6-15B9-4A77-A441-E14EC5CF065E}" type="presParOf" srcId="{B9056463-4A21-40A1-94BB-26FE0D24AD34}" destId="{91C2D5A6-72B3-4C64-B8CC-AA7558C2E349}" srcOrd="0" destOrd="0" presId="urn:microsoft.com/office/officeart/2008/layout/HorizontalMultiLevelHierarchy"/>
    <dgm:cxn modelId="{C864B7D7-634B-48ED-9931-1A669572A46D}" type="presParOf" srcId="{B9056463-4A21-40A1-94BB-26FE0D24AD34}" destId="{5821B67C-9410-4C8E-A910-803E41716B75}" srcOrd="1" destOrd="0" presId="urn:microsoft.com/office/officeart/2008/layout/HorizontalMultiLevelHierarchy"/>
    <dgm:cxn modelId="{CD68A6F2-8512-4BFA-AFF8-95D5DD545331}" type="presParOf" srcId="{5821B67C-9410-4C8E-A910-803E41716B75}" destId="{3653487C-895D-4C0F-836F-82991BEC8C55}" srcOrd="0" destOrd="0" presId="urn:microsoft.com/office/officeart/2008/layout/HorizontalMultiLevelHierarchy"/>
    <dgm:cxn modelId="{A6938417-9622-4300-921B-3E534890A91B}" type="presParOf" srcId="{3653487C-895D-4C0F-836F-82991BEC8C55}" destId="{A858DA23-326A-4962-87B1-721EE29008F2}" srcOrd="0" destOrd="0" presId="urn:microsoft.com/office/officeart/2008/layout/HorizontalMultiLevelHierarchy"/>
    <dgm:cxn modelId="{C874ECBC-9377-4EDD-9C38-15934723EA55}" type="presParOf" srcId="{5821B67C-9410-4C8E-A910-803E41716B75}" destId="{25321005-0B94-4229-A8CB-7437EF1A0D2C}" srcOrd="1" destOrd="0" presId="urn:microsoft.com/office/officeart/2008/layout/HorizontalMultiLevelHierarchy"/>
    <dgm:cxn modelId="{841324FF-E424-47C4-B682-9D3CD8CA0D38}" type="presParOf" srcId="{25321005-0B94-4229-A8CB-7437EF1A0D2C}" destId="{0006DE64-C0F6-4C08-AD2C-E23F37A92538}" srcOrd="0" destOrd="0" presId="urn:microsoft.com/office/officeart/2008/layout/HorizontalMultiLevelHierarchy"/>
    <dgm:cxn modelId="{47C05B14-FE4F-4D73-8889-D449DED74D28}" type="presParOf" srcId="{25321005-0B94-4229-A8CB-7437EF1A0D2C}" destId="{D59BEB92-16CB-4D5F-8AD3-1325D0FDCA7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8B7112-6B35-4F2A-B8C6-82A492F5448A}" type="doc">
      <dgm:prSet loTypeId="urn:microsoft.com/office/officeart/2005/8/layout/hProcess9" loCatId="process" qsTypeId="urn:microsoft.com/office/officeart/2005/8/quickstyle/3d2" qsCatId="3D" csTypeId="urn:microsoft.com/office/officeart/2005/8/colors/colorful2" csCatId="colorful" phldr="1"/>
      <dgm:spPr/>
    </dgm:pt>
    <dgm:pt modelId="{4F6B1BF2-83D0-4047-9F22-8A4A0FCEA862}">
      <dgm:prSet phldrT="[Текст]" custT="1"/>
      <dgm:spPr/>
      <dgm:t>
        <a:bodyPr/>
        <a:lstStyle/>
        <a:p>
          <a:r>
            <a:rPr lang="uk-UA" sz="3200" b="1" dirty="0" smtClean="0"/>
            <a:t>1 кат.</a:t>
          </a:r>
        </a:p>
        <a:p>
          <a:r>
            <a:rPr lang="uk-UA" sz="3200" b="1" dirty="0" smtClean="0"/>
            <a:t>75,6%</a:t>
          </a:r>
          <a:endParaRPr lang="ru-RU" sz="3200" b="1" dirty="0"/>
        </a:p>
      </dgm:t>
    </dgm:pt>
    <dgm:pt modelId="{07BE7070-4931-442C-BBA7-E47903524AA8}" type="parTrans" cxnId="{3E3A211D-F213-4922-9572-7BB573DEBF8A}">
      <dgm:prSet/>
      <dgm:spPr/>
      <dgm:t>
        <a:bodyPr/>
        <a:lstStyle/>
        <a:p>
          <a:endParaRPr lang="ru-RU"/>
        </a:p>
      </dgm:t>
    </dgm:pt>
    <dgm:pt modelId="{1D63572C-331D-4DDE-BC56-7BC4E897E5CE}" type="sibTrans" cxnId="{3E3A211D-F213-4922-9572-7BB573DEBF8A}">
      <dgm:prSet/>
      <dgm:spPr/>
      <dgm:t>
        <a:bodyPr/>
        <a:lstStyle/>
        <a:p>
          <a:endParaRPr lang="ru-RU"/>
        </a:p>
      </dgm:t>
    </dgm:pt>
    <dgm:pt modelId="{B8ED2E07-4854-40FD-8D43-A84E0120D3AF}">
      <dgm:prSet phldrT="[Текст]" custT="1"/>
      <dgm:spPr/>
      <dgm:t>
        <a:bodyPr/>
        <a:lstStyle/>
        <a:p>
          <a:r>
            <a:rPr lang="uk-UA" sz="3200" b="1" dirty="0" smtClean="0"/>
            <a:t>2 кат.</a:t>
          </a:r>
        </a:p>
        <a:p>
          <a:r>
            <a:rPr lang="uk-UA" sz="3200" b="1" dirty="0" smtClean="0"/>
            <a:t>65,2%</a:t>
          </a:r>
          <a:endParaRPr lang="ru-RU" sz="3200" b="1" dirty="0"/>
        </a:p>
      </dgm:t>
    </dgm:pt>
    <dgm:pt modelId="{10BACF60-EF55-4F28-A8D3-7841BA0F9304}" type="parTrans" cxnId="{1BBE172C-ADAB-4831-B7F6-866063929305}">
      <dgm:prSet/>
      <dgm:spPr/>
      <dgm:t>
        <a:bodyPr/>
        <a:lstStyle/>
        <a:p>
          <a:endParaRPr lang="ru-RU"/>
        </a:p>
      </dgm:t>
    </dgm:pt>
    <dgm:pt modelId="{C41A3BCB-BED5-4036-AE24-079B11D905D2}" type="sibTrans" cxnId="{1BBE172C-ADAB-4831-B7F6-866063929305}">
      <dgm:prSet/>
      <dgm:spPr/>
      <dgm:t>
        <a:bodyPr/>
        <a:lstStyle/>
        <a:p>
          <a:endParaRPr lang="ru-RU"/>
        </a:p>
      </dgm:t>
    </dgm:pt>
    <dgm:pt modelId="{F5DC31A3-EF92-43C7-BE27-C3F5C715A104}">
      <dgm:prSet phldrT="[Текст]" custT="1"/>
      <dgm:spPr/>
      <dgm:t>
        <a:bodyPr/>
        <a:lstStyle/>
        <a:p>
          <a:r>
            <a:rPr lang="uk-UA" sz="2800" b="1" dirty="0" smtClean="0"/>
            <a:t>4 кат.</a:t>
          </a:r>
        </a:p>
        <a:p>
          <a:r>
            <a:rPr lang="uk-UA" sz="2800" b="1" dirty="0" smtClean="0"/>
            <a:t> 69,4%</a:t>
          </a:r>
          <a:endParaRPr lang="ru-RU" sz="2800" b="1" dirty="0"/>
        </a:p>
      </dgm:t>
    </dgm:pt>
    <dgm:pt modelId="{21F09FF9-766E-4A0D-8044-49C8FD85DFB3}" type="parTrans" cxnId="{3DB35A6E-2EE9-4F89-A388-ED51A74F5B87}">
      <dgm:prSet/>
      <dgm:spPr/>
      <dgm:t>
        <a:bodyPr/>
        <a:lstStyle/>
        <a:p>
          <a:endParaRPr lang="ru-RU"/>
        </a:p>
      </dgm:t>
    </dgm:pt>
    <dgm:pt modelId="{E9EFCC82-D948-477B-A80A-840A7D6B6E9D}" type="sibTrans" cxnId="{3DB35A6E-2EE9-4F89-A388-ED51A74F5B87}">
      <dgm:prSet/>
      <dgm:spPr/>
      <dgm:t>
        <a:bodyPr/>
        <a:lstStyle/>
        <a:p>
          <a:endParaRPr lang="ru-RU"/>
        </a:p>
      </dgm:t>
    </dgm:pt>
    <dgm:pt modelId="{674C1BDB-443D-461C-809C-C192138BCFF8}" type="pres">
      <dgm:prSet presAssocID="{D48B7112-6B35-4F2A-B8C6-82A492F5448A}" presName="CompostProcess" presStyleCnt="0">
        <dgm:presLayoutVars>
          <dgm:dir/>
          <dgm:resizeHandles val="exact"/>
        </dgm:presLayoutVars>
      </dgm:prSet>
      <dgm:spPr/>
    </dgm:pt>
    <dgm:pt modelId="{F02D70B1-B321-42EA-914B-20CB08111D81}" type="pres">
      <dgm:prSet presAssocID="{D48B7112-6B35-4F2A-B8C6-82A492F5448A}" presName="arrow" presStyleLbl="bgShp" presStyleIdx="0" presStyleCnt="1"/>
      <dgm:spPr/>
    </dgm:pt>
    <dgm:pt modelId="{6F259577-54B5-4E94-980D-FDFDFA154962}" type="pres">
      <dgm:prSet presAssocID="{D48B7112-6B35-4F2A-B8C6-82A492F5448A}" presName="linearProcess" presStyleCnt="0"/>
      <dgm:spPr/>
    </dgm:pt>
    <dgm:pt modelId="{DBDF37C9-92EF-4BE7-8C5D-997DFB1D3DE1}" type="pres">
      <dgm:prSet presAssocID="{4F6B1BF2-83D0-4047-9F22-8A4A0FCEA86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D1F8E-99AC-4EA1-965E-B4C97F9794B9}" type="pres">
      <dgm:prSet presAssocID="{1D63572C-331D-4DDE-BC56-7BC4E897E5CE}" presName="sibTrans" presStyleCnt="0"/>
      <dgm:spPr/>
    </dgm:pt>
    <dgm:pt modelId="{53F47258-F23E-43C7-955A-6F4C71CE0722}" type="pres">
      <dgm:prSet presAssocID="{B8ED2E07-4854-40FD-8D43-A84E0120D3A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8F026-CC82-4FC5-A067-BF8E8998957F}" type="pres">
      <dgm:prSet presAssocID="{C41A3BCB-BED5-4036-AE24-079B11D905D2}" presName="sibTrans" presStyleCnt="0"/>
      <dgm:spPr/>
    </dgm:pt>
    <dgm:pt modelId="{9B032A40-1B45-41F8-95DE-DB6BC203BEA2}" type="pres">
      <dgm:prSet presAssocID="{F5DC31A3-EF92-43C7-BE27-C3F5C715A10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3A211D-F213-4922-9572-7BB573DEBF8A}" srcId="{D48B7112-6B35-4F2A-B8C6-82A492F5448A}" destId="{4F6B1BF2-83D0-4047-9F22-8A4A0FCEA862}" srcOrd="0" destOrd="0" parTransId="{07BE7070-4931-442C-BBA7-E47903524AA8}" sibTransId="{1D63572C-331D-4DDE-BC56-7BC4E897E5CE}"/>
    <dgm:cxn modelId="{CA08F8A3-9735-4F7C-8DB4-48E5882CE19F}" type="presOf" srcId="{4F6B1BF2-83D0-4047-9F22-8A4A0FCEA862}" destId="{DBDF37C9-92EF-4BE7-8C5D-997DFB1D3DE1}" srcOrd="0" destOrd="0" presId="urn:microsoft.com/office/officeart/2005/8/layout/hProcess9"/>
    <dgm:cxn modelId="{4FDF7F65-155F-4BA3-B3A9-2194E258869F}" type="presOf" srcId="{B8ED2E07-4854-40FD-8D43-A84E0120D3AF}" destId="{53F47258-F23E-43C7-955A-6F4C71CE0722}" srcOrd="0" destOrd="0" presId="urn:microsoft.com/office/officeart/2005/8/layout/hProcess9"/>
    <dgm:cxn modelId="{70B0FF4F-1A76-42E4-A9D8-5DD7E3F82F70}" type="presOf" srcId="{D48B7112-6B35-4F2A-B8C6-82A492F5448A}" destId="{674C1BDB-443D-461C-809C-C192138BCFF8}" srcOrd="0" destOrd="0" presId="urn:microsoft.com/office/officeart/2005/8/layout/hProcess9"/>
    <dgm:cxn modelId="{607C2C29-487C-4B2A-9F8F-80397FBA670B}" type="presOf" srcId="{F5DC31A3-EF92-43C7-BE27-C3F5C715A104}" destId="{9B032A40-1B45-41F8-95DE-DB6BC203BEA2}" srcOrd="0" destOrd="0" presId="urn:microsoft.com/office/officeart/2005/8/layout/hProcess9"/>
    <dgm:cxn modelId="{1BBE172C-ADAB-4831-B7F6-866063929305}" srcId="{D48B7112-6B35-4F2A-B8C6-82A492F5448A}" destId="{B8ED2E07-4854-40FD-8D43-A84E0120D3AF}" srcOrd="1" destOrd="0" parTransId="{10BACF60-EF55-4F28-A8D3-7841BA0F9304}" sibTransId="{C41A3BCB-BED5-4036-AE24-079B11D905D2}"/>
    <dgm:cxn modelId="{3DB35A6E-2EE9-4F89-A388-ED51A74F5B87}" srcId="{D48B7112-6B35-4F2A-B8C6-82A492F5448A}" destId="{F5DC31A3-EF92-43C7-BE27-C3F5C715A104}" srcOrd="2" destOrd="0" parTransId="{21F09FF9-766E-4A0D-8044-49C8FD85DFB3}" sibTransId="{E9EFCC82-D948-477B-A80A-840A7D6B6E9D}"/>
    <dgm:cxn modelId="{37603855-7FA9-48AF-90EC-F51339D541D7}" type="presParOf" srcId="{674C1BDB-443D-461C-809C-C192138BCFF8}" destId="{F02D70B1-B321-42EA-914B-20CB08111D81}" srcOrd="0" destOrd="0" presId="urn:microsoft.com/office/officeart/2005/8/layout/hProcess9"/>
    <dgm:cxn modelId="{6AC8605B-7D9B-44DD-8180-BC23C91AEDD5}" type="presParOf" srcId="{674C1BDB-443D-461C-809C-C192138BCFF8}" destId="{6F259577-54B5-4E94-980D-FDFDFA154962}" srcOrd="1" destOrd="0" presId="urn:microsoft.com/office/officeart/2005/8/layout/hProcess9"/>
    <dgm:cxn modelId="{8D5CA290-1776-459B-829B-90FA5DFCBD39}" type="presParOf" srcId="{6F259577-54B5-4E94-980D-FDFDFA154962}" destId="{DBDF37C9-92EF-4BE7-8C5D-997DFB1D3DE1}" srcOrd="0" destOrd="0" presId="urn:microsoft.com/office/officeart/2005/8/layout/hProcess9"/>
    <dgm:cxn modelId="{056C8160-BC0B-4924-A2F9-8EFF50892FD9}" type="presParOf" srcId="{6F259577-54B5-4E94-980D-FDFDFA154962}" destId="{5FCD1F8E-99AC-4EA1-965E-B4C97F9794B9}" srcOrd="1" destOrd="0" presId="urn:microsoft.com/office/officeart/2005/8/layout/hProcess9"/>
    <dgm:cxn modelId="{D956E3C3-CFDC-438C-B227-21A71F60A0C3}" type="presParOf" srcId="{6F259577-54B5-4E94-980D-FDFDFA154962}" destId="{53F47258-F23E-43C7-955A-6F4C71CE0722}" srcOrd="2" destOrd="0" presId="urn:microsoft.com/office/officeart/2005/8/layout/hProcess9"/>
    <dgm:cxn modelId="{C5E3E282-2464-4146-99F6-543AFD47A8AE}" type="presParOf" srcId="{6F259577-54B5-4E94-980D-FDFDFA154962}" destId="{A238F026-CC82-4FC5-A067-BF8E8998957F}" srcOrd="3" destOrd="0" presId="urn:microsoft.com/office/officeart/2005/8/layout/hProcess9"/>
    <dgm:cxn modelId="{EF868B06-C55B-44F3-89CB-A88F9CCFFADD}" type="presParOf" srcId="{6F259577-54B5-4E94-980D-FDFDFA154962}" destId="{9B032A40-1B45-41F8-95DE-DB6BC203BEA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34EBE3-F226-4AF5-A275-11B537399BD3}" type="doc">
      <dgm:prSet loTypeId="urn:microsoft.com/office/officeart/2005/8/layout/hProcess9" loCatId="process" qsTypeId="urn:microsoft.com/office/officeart/2005/8/quickstyle/3d9" qsCatId="3D" csTypeId="urn:microsoft.com/office/officeart/2005/8/colors/colorful5" csCatId="colorful" phldr="1"/>
      <dgm:spPr/>
    </dgm:pt>
    <dgm:pt modelId="{0FAA2EC6-4DCD-468B-9A52-C0EF2094F187}">
      <dgm:prSet phldrT="[Текст]"/>
      <dgm:spPr/>
      <dgm:t>
        <a:bodyPr/>
        <a:lstStyle/>
        <a:p>
          <a:r>
            <a:rPr lang="uk-UA" dirty="0" smtClean="0"/>
            <a:t>1 кат.</a:t>
          </a:r>
        </a:p>
        <a:p>
          <a:r>
            <a:rPr lang="uk-UA" dirty="0" smtClean="0"/>
            <a:t>81,2 %</a:t>
          </a:r>
          <a:endParaRPr lang="ru-RU" dirty="0"/>
        </a:p>
      </dgm:t>
    </dgm:pt>
    <dgm:pt modelId="{4BFE82FE-B71E-4F80-A017-F10485F1A56C}" type="parTrans" cxnId="{D213EA3F-D526-4995-B2D7-58ABD4EA0564}">
      <dgm:prSet/>
      <dgm:spPr/>
      <dgm:t>
        <a:bodyPr/>
        <a:lstStyle/>
        <a:p>
          <a:endParaRPr lang="ru-RU"/>
        </a:p>
      </dgm:t>
    </dgm:pt>
    <dgm:pt modelId="{A9DF9B92-82BA-49E3-9D42-99D7AEF6C8F0}" type="sibTrans" cxnId="{D213EA3F-D526-4995-B2D7-58ABD4EA0564}">
      <dgm:prSet/>
      <dgm:spPr/>
      <dgm:t>
        <a:bodyPr/>
        <a:lstStyle/>
        <a:p>
          <a:endParaRPr lang="ru-RU"/>
        </a:p>
      </dgm:t>
    </dgm:pt>
    <dgm:pt modelId="{F827D09F-D4AF-43F5-8F67-8B5954C8CEB8}">
      <dgm:prSet phldrT="[Текст]"/>
      <dgm:spPr/>
      <dgm:t>
        <a:bodyPr/>
        <a:lstStyle/>
        <a:p>
          <a:r>
            <a:rPr lang="uk-UA" dirty="0" smtClean="0"/>
            <a:t>2 кат.</a:t>
          </a:r>
        </a:p>
        <a:p>
          <a:r>
            <a:rPr lang="uk-UA" dirty="0" smtClean="0"/>
            <a:t>66,7 %</a:t>
          </a:r>
          <a:endParaRPr lang="ru-RU" dirty="0"/>
        </a:p>
      </dgm:t>
    </dgm:pt>
    <dgm:pt modelId="{6B2FF9A7-006D-475A-98F4-E7452C9FF106}" type="parTrans" cxnId="{A47D242D-40FF-46E6-84D4-54A1DB59AADC}">
      <dgm:prSet/>
      <dgm:spPr/>
      <dgm:t>
        <a:bodyPr/>
        <a:lstStyle/>
        <a:p>
          <a:endParaRPr lang="ru-RU"/>
        </a:p>
      </dgm:t>
    </dgm:pt>
    <dgm:pt modelId="{46367708-A0C0-4E1C-9113-336E98ED2DDF}" type="sibTrans" cxnId="{A47D242D-40FF-46E6-84D4-54A1DB59AADC}">
      <dgm:prSet/>
      <dgm:spPr/>
      <dgm:t>
        <a:bodyPr/>
        <a:lstStyle/>
        <a:p>
          <a:endParaRPr lang="ru-RU"/>
        </a:p>
      </dgm:t>
    </dgm:pt>
    <dgm:pt modelId="{BD4EDEB5-CE76-4A24-9559-FCB716EB0632}">
      <dgm:prSet phldrT="[Текст]"/>
      <dgm:spPr/>
      <dgm:t>
        <a:bodyPr/>
        <a:lstStyle/>
        <a:p>
          <a:r>
            <a:rPr lang="uk-UA" dirty="0" smtClean="0"/>
            <a:t>4 кат.</a:t>
          </a:r>
        </a:p>
        <a:p>
          <a:r>
            <a:rPr lang="uk-UA" dirty="0" smtClean="0"/>
            <a:t> 68%</a:t>
          </a:r>
          <a:endParaRPr lang="ru-RU" dirty="0"/>
        </a:p>
      </dgm:t>
    </dgm:pt>
    <dgm:pt modelId="{4E7E21B7-35A4-489B-9210-32E7E5676D85}" type="parTrans" cxnId="{FCC915D4-E6F3-427E-B319-58D4DA42DC5A}">
      <dgm:prSet/>
      <dgm:spPr/>
      <dgm:t>
        <a:bodyPr/>
        <a:lstStyle/>
        <a:p>
          <a:endParaRPr lang="ru-RU"/>
        </a:p>
      </dgm:t>
    </dgm:pt>
    <dgm:pt modelId="{0F801435-24DF-4D9B-9AD9-577032703017}" type="sibTrans" cxnId="{FCC915D4-E6F3-427E-B319-58D4DA42DC5A}">
      <dgm:prSet/>
      <dgm:spPr/>
      <dgm:t>
        <a:bodyPr/>
        <a:lstStyle/>
        <a:p>
          <a:endParaRPr lang="ru-RU"/>
        </a:p>
      </dgm:t>
    </dgm:pt>
    <dgm:pt modelId="{48ABA956-C7A9-41AF-BD16-8FD4EF7B74C7}" type="pres">
      <dgm:prSet presAssocID="{6734EBE3-F226-4AF5-A275-11B537399BD3}" presName="CompostProcess" presStyleCnt="0">
        <dgm:presLayoutVars>
          <dgm:dir/>
          <dgm:resizeHandles val="exact"/>
        </dgm:presLayoutVars>
      </dgm:prSet>
      <dgm:spPr/>
    </dgm:pt>
    <dgm:pt modelId="{5718E009-2127-4718-B6D1-8E876CEE3AF7}" type="pres">
      <dgm:prSet presAssocID="{6734EBE3-F226-4AF5-A275-11B537399BD3}" presName="arrow" presStyleLbl="bgShp" presStyleIdx="0" presStyleCnt="1"/>
      <dgm:spPr/>
    </dgm:pt>
    <dgm:pt modelId="{8A85054D-E1AD-4094-AD5D-8146ADBC1623}" type="pres">
      <dgm:prSet presAssocID="{6734EBE3-F226-4AF5-A275-11B537399BD3}" presName="linearProcess" presStyleCnt="0"/>
      <dgm:spPr/>
    </dgm:pt>
    <dgm:pt modelId="{A2B9B694-6032-40C2-B24C-DBF8D287FF90}" type="pres">
      <dgm:prSet presAssocID="{0FAA2EC6-4DCD-468B-9A52-C0EF2094F18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CDC84-4C0C-4EFF-B489-3296764D6D5A}" type="pres">
      <dgm:prSet presAssocID="{A9DF9B92-82BA-49E3-9D42-99D7AEF6C8F0}" presName="sibTrans" presStyleCnt="0"/>
      <dgm:spPr/>
    </dgm:pt>
    <dgm:pt modelId="{C4E64041-F015-4788-A2F0-B52E855F7575}" type="pres">
      <dgm:prSet presAssocID="{F827D09F-D4AF-43F5-8F67-8B5954C8CEB8}" presName="textNode" presStyleLbl="node1" presStyleIdx="1" presStyleCnt="3" custLinFactNeighborX="25542" custLinFactNeighborY="2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53873-5473-43B5-9921-15D478ECCA60}" type="pres">
      <dgm:prSet presAssocID="{46367708-A0C0-4E1C-9113-336E98ED2DDF}" presName="sibTrans" presStyleCnt="0"/>
      <dgm:spPr/>
    </dgm:pt>
    <dgm:pt modelId="{AE805F33-40FA-4889-9CB9-366EA44EF324}" type="pres">
      <dgm:prSet presAssocID="{BD4EDEB5-CE76-4A24-9559-FCB716EB063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13EA3F-D526-4995-B2D7-58ABD4EA0564}" srcId="{6734EBE3-F226-4AF5-A275-11B537399BD3}" destId="{0FAA2EC6-4DCD-468B-9A52-C0EF2094F187}" srcOrd="0" destOrd="0" parTransId="{4BFE82FE-B71E-4F80-A017-F10485F1A56C}" sibTransId="{A9DF9B92-82BA-49E3-9D42-99D7AEF6C8F0}"/>
    <dgm:cxn modelId="{A47D242D-40FF-46E6-84D4-54A1DB59AADC}" srcId="{6734EBE3-F226-4AF5-A275-11B537399BD3}" destId="{F827D09F-D4AF-43F5-8F67-8B5954C8CEB8}" srcOrd="1" destOrd="0" parTransId="{6B2FF9A7-006D-475A-98F4-E7452C9FF106}" sibTransId="{46367708-A0C0-4E1C-9113-336E98ED2DDF}"/>
    <dgm:cxn modelId="{7022BBEC-9F4E-4BA1-9D0F-E50A5157B4C8}" type="presOf" srcId="{BD4EDEB5-CE76-4A24-9559-FCB716EB0632}" destId="{AE805F33-40FA-4889-9CB9-366EA44EF324}" srcOrd="0" destOrd="0" presId="urn:microsoft.com/office/officeart/2005/8/layout/hProcess9"/>
    <dgm:cxn modelId="{FCC915D4-E6F3-427E-B319-58D4DA42DC5A}" srcId="{6734EBE3-F226-4AF5-A275-11B537399BD3}" destId="{BD4EDEB5-CE76-4A24-9559-FCB716EB0632}" srcOrd="2" destOrd="0" parTransId="{4E7E21B7-35A4-489B-9210-32E7E5676D85}" sibTransId="{0F801435-24DF-4D9B-9AD9-577032703017}"/>
    <dgm:cxn modelId="{6B18BE5A-BA39-44EB-80D6-3AB6A8F4D65E}" type="presOf" srcId="{F827D09F-D4AF-43F5-8F67-8B5954C8CEB8}" destId="{C4E64041-F015-4788-A2F0-B52E855F7575}" srcOrd="0" destOrd="0" presId="urn:microsoft.com/office/officeart/2005/8/layout/hProcess9"/>
    <dgm:cxn modelId="{1B8335BB-52FD-429D-B23A-2DD030BB163C}" type="presOf" srcId="{6734EBE3-F226-4AF5-A275-11B537399BD3}" destId="{48ABA956-C7A9-41AF-BD16-8FD4EF7B74C7}" srcOrd="0" destOrd="0" presId="urn:microsoft.com/office/officeart/2005/8/layout/hProcess9"/>
    <dgm:cxn modelId="{B9ECE7C3-48FC-4AAE-8168-A107C6075D2D}" type="presOf" srcId="{0FAA2EC6-4DCD-468B-9A52-C0EF2094F187}" destId="{A2B9B694-6032-40C2-B24C-DBF8D287FF90}" srcOrd="0" destOrd="0" presId="urn:microsoft.com/office/officeart/2005/8/layout/hProcess9"/>
    <dgm:cxn modelId="{9BDF53D0-E4A7-49FE-B35C-A99030CFF3AF}" type="presParOf" srcId="{48ABA956-C7A9-41AF-BD16-8FD4EF7B74C7}" destId="{5718E009-2127-4718-B6D1-8E876CEE3AF7}" srcOrd="0" destOrd="0" presId="urn:microsoft.com/office/officeart/2005/8/layout/hProcess9"/>
    <dgm:cxn modelId="{4BB02AE8-7F1F-499B-9DFF-3C075171E144}" type="presParOf" srcId="{48ABA956-C7A9-41AF-BD16-8FD4EF7B74C7}" destId="{8A85054D-E1AD-4094-AD5D-8146ADBC1623}" srcOrd="1" destOrd="0" presId="urn:microsoft.com/office/officeart/2005/8/layout/hProcess9"/>
    <dgm:cxn modelId="{E6D2DE0D-3E4B-4EB7-94BC-F5B9BBDCFB9B}" type="presParOf" srcId="{8A85054D-E1AD-4094-AD5D-8146ADBC1623}" destId="{A2B9B694-6032-40C2-B24C-DBF8D287FF90}" srcOrd="0" destOrd="0" presId="urn:microsoft.com/office/officeart/2005/8/layout/hProcess9"/>
    <dgm:cxn modelId="{39A68674-1FD4-4E7F-A5C4-FF512358F672}" type="presParOf" srcId="{8A85054D-E1AD-4094-AD5D-8146ADBC1623}" destId="{212CDC84-4C0C-4EFF-B489-3296764D6D5A}" srcOrd="1" destOrd="0" presId="urn:microsoft.com/office/officeart/2005/8/layout/hProcess9"/>
    <dgm:cxn modelId="{EF13A181-3ECA-466B-960D-CBA41CA20CB3}" type="presParOf" srcId="{8A85054D-E1AD-4094-AD5D-8146ADBC1623}" destId="{C4E64041-F015-4788-A2F0-B52E855F7575}" srcOrd="2" destOrd="0" presId="urn:microsoft.com/office/officeart/2005/8/layout/hProcess9"/>
    <dgm:cxn modelId="{2A2A07C0-D55A-44AF-95FB-0A3A0DF6B8EB}" type="presParOf" srcId="{8A85054D-E1AD-4094-AD5D-8146ADBC1623}" destId="{E4653873-5473-43B5-9921-15D478ECCA60}" srcOrd="3" destOrd="0" presId="urn:microsoft.com/office/officeart/2005/8/layout/hProcess9"/>
    <dgm:cxn modelId="{D438105A-9DBA-4CFF-8754-F038D75776C6}" type="presParOf" srcId="{8A85054D-E1AD-4094-AD5D-8146ADBC1623}" destId="{AE805F33-40FA-4889-9CB9-366EA44EF32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407A27-121B-46DD-BDD6-F390D95FFBC2}" type="doc">
      <dgm:prSet loTypeId="urn:microsoft.com/office/officeart/2005/8/layout/hierarchy4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90C200-35FC-46A9-9244-FE124B3787FE}">
      <dgm:prSet phldrT="[Текст]" custT="1"/>
      <dgm:spPr/>
      <dgm:t>
        <a:bodyPr/>
        <a:lstStyle/>
        <a:p>
          <a:r>
            <a:rPr lang="uk-UA" sz="4000" b="1" smtClean="0"/>
            <a:t>Всього - 22</a:t>
          </a:r>
          <a:endParaRPr lang="ru-RU" sz="4000" b="1" dirty="0"/>
        </a:p>
      </dgm:t>
    </dgm:pt>
    <dgm:pt modelId="{318D02AE-415F-431C-92DC-CD98E36A7720}" type="parTrans" cxnId="{B0F0D235-FDBE-4D37-BEF8-C7F472CC0023}">
      <dgm:prSet/>
      <dgm:spPr/>
      <dgm:t>
        <a:bodyPr/>
        <a:lstStyle/>
        <a:p>
          <a:endParaRPr lang="ru-RU"/>
        </a:p>
      </dgm:t>
    </dgm:pt>
    <dgm:pt modelId="{23B4F116-F5AB-45E6-AD9D-B44E7C28BF0A}" type="sibTrans" cxnId="{B0F0D235-FDBE-4D37-BEF8-C7F472CC0023}">
      <dgm:prSet/>
      <dgm:spPr/>
      <dgm:t>
        <a:bodyPr/>
        <a:lstStyle/>
        <a:p>
          <a:endParaRPr lang="ru-RU"/>
        </a:p>
      </dgm:t>
    </dgm:pt>
    <dgm:pt modelId="{77EAE684-03E0-4D5C-A8ED-53096367B7B2}">
      <dgm:prSet phldrT="[Текст]" custT="1"/>
      <dgm:spPr/>
      <dgm:t>
        <a:bodyPr/>
        <a:lstStyle/>
        <a:p>
          <a:r>
            <a:rPr lang="uk-UA" sz="3200" smtClean="0"/>
            <a:t>Первинно-</a:t>
          </a:r>
          <a:r>
            <a:rPr lang="uk-UA" sz="3200" b="1" smtClean="0"/>
            <a:t>12</a:t>
          </a:r>
          <a:endParaRPr lang="ru-RU" sz="3200" b="1" dirty="0"/>
        </a:p>
      </dgm:t>
    </dgm:pt>
    <dgm:pt modelId="{F04A4643-6375-4283-9B0D-1D6798169739}" type="parTrans" cxnId="{E77B9592-E117-4A58-B7C2-2AE0C90B7DCF}">
      <dgm:prSet/>
      <dgm:spPr/>
      <dgm:t>
        <a:bodyPr/>
        <a:lstStyle/>
        <a:p>
          <a:endParaRPr lang="ru-RU"/>
        </a:p>
      </dgm:t>
    </dgm:pt>
    <dgm:pt modelId="{31CF20D0-F19E-4EF3-8B7D-C0334597605D}" type="sibTrans" cxnId="{E77B9592-E117-4A58-B7C2-2AE0C90B7DCF}">
      <dgm:prSet/>
      <dgm:spPr/>
      <dgm:t>
        <a:bodyPr/>
        <a:lstStyle/>
        <a:p>
          <a:endParaRPr lang="ru-RU"/>
        </a:p>
      </dgm:t>
    </dgm:pt>
    <dgm:pt modelId="{6E07E29B-E199-42C9-BBAE-470753676B79}">
      <dgm:prSet phldrT="[Текст]"/>
      <dgm:spPr/>
      <dgm:t>
        <a:bodyPr/>
        <a:lstStyle/>
        <a:p>
          <a:r>
            <a:rPr lang="uk-UA" smtClean="0"/>
            <a:t>З л/н 1</a:t>
          </a:r>
          <a:endParaRPr lang="ru-RU" b="1" dirty="0"/>
        </a:p>
      </dgm:t>
    </dgm:pt>
    <dgm:pt modelId="{2F94F6EA-DB24-4D4C-A39E-DCB0841D4753}" type="parTrans" cxnId="{71A2BBEE-A77D-406D-97D3-FDC70F3659E7}">
      <dgm:prSet/>
      <dgm:spPr/>
      <dgm:t>
        <a:bodyPr/>
        <a:lstStyle/>
        <a:p>
          <a:endParaRPr lang="ru-RU"/>
        </a:p>
      </dgm:t>
    </dgm:pt>
    <dgm:pt modelId="{F7A5E985-E6CF-48CE-A19F-BFB58A954E1B}" type="sibTrans" cxnId="{71A2BBEE-A77D-406D-97D3-FDC70F3659E7}">
      <dgm:prSet/>
      <dgm:spPr/>
      <dgm:t>
        <a:bodyPr/>
        <a:lstStyle/>
        <a:p>
          <a:endParaRPr lang="ru-RU"/>
        </a:p>
      </dgm:t>
    </dgm:pt>
    <dgm:pt modelId="{707BF524-B368-48B7-84A5-7AE1140ABE8A}">
      <dgm:prSet phldrT="[Текст]"/>
      <dgm:spPr/>
      <dgm:t>
        <a:bodyPr/>
        <a:lstStyle/>
        <a:p>
          <a:r>
            <a:rPr lang="uk-UA" smtClean="0"/>
            <a:t>Без л/н </a:t>
          </a:r>
          <a:r>
            <a:rPr lang="uk-UA" b="1" smtClean="0"/>
            <a:t>11</a:t>
          </a:r>
          <a:endParaRPr lang="ru-RU" b="1" dirty="0"/>
        </a:p>
      </dgm:t>
    </dgm:pt>
    <dgm:pt modelId="{766C2D06-683E-4123-B761-B061FA065149}" type="parTrans" cxnId="{A8E645E2-BE5B-42B0-B03E-D50D31ED5B06}">
      <dgm:prSet/>
      <dgm:spPr/>
      <dgm:t>
        <a:bodyPr/>
        <a:lstStyle/>
        <a:p>
          <a:endParaRPr lang="ru-RU"/>
        </a:p>
      </dgm:t>
    </dgm:pt>
    <dgm:pt modelId="{B85C0798-9E14-4302-A53C-EA3334FDA7E7}" type="sibTrans" cxnId="{A8E645E2-BE5B-42B0-B03E-D50D31ED5B06}">
      <dgm:prSet/>
      <dgm:spPr/>
      <dgm:t>
        <a:bodyPr/>
        <a:lstStyle/>
        <a:p>
          <a:endParaRPr lang="ru-RU"/>
        </a:p>
      </dgm:t>
    </dgm:pt>
    <dgm:pt modelId="{01586435-3DBA-4EBE-9CA1-5FAD6C41179C}">
      <dgm:prSet phldrT="[Текст]"/>
      <dgm:spPr/>
      <dgm:t>
        <a:bodyPr/>
        <a:lstStyle/>
        <a:p>
          <a:r>
            <a:rPr lang="uk-UA" smtClean="0"/>
            <a:t>Повторно-10</a:t>
          </a:r>
          <a:endParaRPr lang="ru-RU" b="1" dirty="0"/>
        </a:p>
      </dgm:t>
    </dgm:pt>
    <dgm:pt modelId="{AC9D3C61-04FA-47ED-A510-8F5E3696C571}" type="parTrans" cxnId="{34EABADE-6DC5-4D6B-BE55-D701C4D6FB11}">
      <dgm:prSet/>
      <dgm:spPr/>
      <dgm:t>
        <a:bodyPr/>
        <a:lstStyle/>
        <a:p>
          <a:endParaRPr lang="ru-RU"/>
        </a:p>
      </dgm:t>
    </dgm:pt>
    <dgm:pt modelId="{54A0F938-E559-4979-B64C-A8B992A18242}" type="sibTrans" cxnId="{34EABADE-6DC5-4D6B-BE55-D701C4D6FB11}">
      <dgm:prSet/>
      <dgm:spPr/>
      <dgm:t>
        <a:bodyPr/>
        <a:lstStyle/>
        <a:p>
          <a:endParaRPr lang="ru-RU"/>
        </a:p>
      </dgm:t>
    </dgm:pt>
    <dgm:pt modelId="{57038DA4-472B-4B78-AA60-F23C9D7D068D}">
      <dgm:prSet phldrT="[Текст]"/>
      <dgm:spPr/>
      <dgm:t>
        <a:bodyPr/>
        <a:lstStyle/>
        <a:p>
          <a:r>
            <a:rPr lang="uk-UA" dirty="0" smtClean="0"/>
            <a:t>10 отримали групу</a:t>
          </a:r>
          <a:endParaRPr lang="ru-RU" dirty="0"/>
        </a:p>
      </dgm:t>
    </dgm:pt>
    <dgm:pt modelId="{557279B9-79C7-4494-9F54-4C5D71B9E5D6}" type="parTrans" cxnId="{09AA2F7E-D7F2-4F67-97E4-084F9375CF50}">
      <dgm:prSet/>
      <dgm:spPr/>
      <dgm:t>
        <a:bodyPr/>
        <a:lstStyle/>
        <a:p>
          <a:endParaRPr lang="ru-RU"/>
        </a:p>
      </dgm:t>
    </dgm:pt>
    <dgm:pt modelId="{4FD35BE5-A5F9-4948-B89F-C26881F5F485}" type="sibTrans" cxnId="{09AA2F7E-D7F2-4F67-97E4-084F9375CF50}">
      <dgm:prSet/>
      <dgm:spPr/>
      <dgm:t>
        <a:bodyPr/>
        <a:lstStyle/>
        <a:p>
          <a:endParaRPr lang="ru-RU"/>
        </a:p>
      </dgm:t>
    </dgm:pt>
    <dgm:pt modelId="{5AFB637C-FB0C-4E79-BD02-190D22CD84F9}" type="pres">
      <dgm:prSet presAssocID="{6A407A27-121B-46DD-BDD6-F390D95FFBC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C4ED80-F9BD-4A1A-AB9B-B68A1381B082}" type="pres">
      <dgm:prSet presAssocID="{4590C200-35FC-46A9-9244-FE124B3787FE}" presName="vertOne" presStyleCnt="0"/>
      <dgm:spPr/>
      <dgm:t>
        <a:bodyPr/>
        <a:lstStyle/>
        <a:p>
          <a:endParaRPr lang="uk-UA"/>
        </a:p>
      </dgm:t>
    </dgm:pt>
    <dgm:pt modelId="{CE7554CF-039B-46B6-BEC8-13C0F3725729}" type="pres">
      <dgm:prSet presAssocID="{4590C200-35FC-46A9-9244-FE124B3787F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0A9940-AE54-4349-9096-E9A854D6AA38}" type="pres">
      <dgm:prSet presAssocID="{4590C200-35FC-46A9-9244-FE124B3787FE}" presName="parTransOne" presStyleCnt="0"/>
      <dgm:spPr/>
      <dgm:t>
        <a:bodyPr/>
        <a:lstStyle/>
        <a:p>
          <a:endParaRPr lang="uk-UA"/>
        </a:p>
      </dgm:t>
    </dgm:pt>
    <dgm:pt modelId="{5CF55281-C312-445E-84E2-F63768822611}" type="pres">
      <dgm:prSet presAssocID="{4590C200-35FC-46A9-9244-FE124B3787FE}" presName="horzOne" presStyleCnt="0"/>
      <dgm:spPr/>
      <dgm:t>
        <a:bodyPr/>
        <a:lstStyle/>
        <a:p>
          <a:endParaRPr lang="uk-UA"/>
        </a:p>
      </dgm:t>
    </dgm:pt>
    <dgm:pt modelId="{52CFAFCF-93F0-43B7-A356-34B34FC6DD19}" type="pres">
      <dgm:prSet presAssocID="{77EAE684-03E0-4D5C-A8ED-53096367B7B2}" presName="vertTwo" presStyleCnt="0"/>
      <dgm:spPr/>
      <dgm:t>
        <a:bodyPr/>
        <a:lstStyle/>
        <a:p>
          <a:endParaRPr lang="uk-UA"/>
        </a:p>
      </dgm:t>
    </dgm:pt>
    <dgm:pt modelId="{E5882353-8057-4041-8E18-91076E8E7624}" type="pres">
      <dgm:prSet presAssocID="{77EAE684-03E0-4D5C-A8ED-53096367B7B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29ED52-B881-42B4-8A10-498BBDD3B2CD}" type="pres">
      <dgm:prSet presAssocID="{77EAE684-03E0-4D5C-A8ED-53096367B7B2}" presName="parTransTwo" presStyleCnt="0"/>
      <dgm:spPr/>
      <dgm:t>
        <a:bodyPr/>
        <a:lstStyle/>
        <a:p>
          <a:endParaRPr lang="uk-UA"/>
        </a:p>
      </dgm:t>
    </dgm:pt>
    <dgm:pt modelId="{A11DBD4E-65C2-42F5-8D70-C2A4D2525C60}" type="pres">
      <dgm:prSet presAssocID="{77EAE684-03E0-4D5C-A8ED-53096367B7B2}" presName="horzTwo" presStyleCnt="0"/>
      <dgm:spPr/>
      <dgm:t>
        <a:bodyPr/>
        <a:lstStyle/>
        <a:p>
          <a:endParaRPr lang="uk-UA"/>
        </a:p>
      </dgm:t>
    </dgm:pt>
    <dgm:pt modelId="{5CF1B94F-F206-4EB3-BAB8-78B382499FFD}" type="pres">
      <dgm:prSet presAssocID="{6E07E29B-E199-42C9-BBAE-470753676B79}" presName="vertThree" presStyleCnt="0"/>
      <dgm:spPr/>
      <dgm:t>
        <a:bodyPr/>
        <a:lstStyle/>
        <a:p>
          <a:endParaRPr lang="uk-UA"/>
        </a:p>
      </dgm:t>
    </dgm:pt>
    <dgm:pt modelId="{9BABDE79-9BFB-404B-AD4E-EDE426C6A92E}" type="pres">
      <dgm:prSet presAssocID="{6E07E29B-E199-42C9-BBAE-470753676B79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8AA8A5-8AF3-4606-BF10-D16D806B3EAC}" type="pres">
      <dgm:prSet presAssocID="{6E07E29B-E199-42C9-BBAE-470753676B79}" presName="horzThree" presStyleCnt="0"/>
      <dgm:spPr/>
      <dgm:t>
        <a:bodyPr/>
        <a:lstStyle/>
        <a:p>
          <a:endParaRPr lang="uk-UA"/>
        </a:p>
      </dgm:t>
    </dgm:pt>
    <dgm:pt modelId="{8AEB9C08-CB6F-4F22-99D1-7C7270979700}" type="pres">
      <dgm:prSet presAssocID="{F7A5E985-E6CF-48CE-A19F-BFB58A954E1B}" presName="sibSpaceThree" presStyleCnt="0"/>
      <dgm:spPr/>
      <dgm:t>
        <a:bodyPr/>
        <a:lstStyle/>
        <a:p>
          <a:endParaRPr lang="uk-UA"/>
        </a:p>
      </dgm:t>
    </dgm:pt>
    <dgm:pt modelId="{07D4E1BB-E074-41C9-90D2-79F5309EA3C4}" type="pres">
      <dgm:prSet presAssocID="{707BF524-B368-48B7-84A5-7AE1140ABE8A}" presName="vertThree" presStyleCnt="0"/>
      <dgm:spPr/>
      <dgm:t>
        <a:bodyPr/>
        <a:lstStyle/>
        <a:p>
          <a:endParaRPr lang="uk-UA"/>
        </a:p>
      </dgm:t>
    </dgm:pt>
    <dgm:pt modelId="{746FE930-7B3E-492E-9973-470919D001F5}" type="pres">
      <dgm:prSet presAssocID="{707BF524-B368-48B7-84A5-7AE1140ABE8A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3E42AD-4631-4991-A876-07DC813CE8FA}" type="pres">
      <dgm:prSet presAssocID="{707BF524-B368-48B7-84A5-7AE1140ABE8A}" presName="horzThree" presStyleCnt="0"/>
      <dgm:spPr/>
      <dgm:t>
        <a:bodyPr/>
        <a:lstStyle/>
        <a:p>
          <a:endParaRPr lang="uk-UA"/>
        </a:p>
      </dgm:t>
    </dgm:pt>
    <dgm:pt modelId="{79E9DF57-2416-4998-ABA1-0884D832656F}" type="pres">
      <dgm:prSet presAssocID="{31CF20D0-F19E-4EF3-8B7D-C0334597605D}" presName="sibSpaceTwo" presStyleCnt="0"/>
      <dgm:spPr/>
      <dgm:t>
        <a:bodyPr/>
        <a:lstStyle/>
        <a:p>
          <a:endParaRPr lang="uk-UA"/>
        </a:p>
      </dgm:t>
    </dgm:pt>
    <dgm:pt modelId="{F22E763D-C570-4FD0-9AC8-39A1E44A7840}" type="pres">
      <dgm:prSet presAssocID="{01586435-3DBA-4EBE-9CA1-5FAD6C41179C}" presName="vertTwo" presStyleCnt="0"/>
      <dgm:spPr/>
      <dgm:t>
        <a:bodyPr/>
        <a:lstStyle/>
        <a:p>
          <a:endParaRPr lang="uk-UA"/>
        </a:p>
      </dgm:t>
    </dgm:pt>
    <dgm:pt modelId="{19608623-E5BD-482C-B29A-71C7D6D0AE58}" type="pres">
      <dgm:prSet presAssocID="{01586435-3DBA-4EBE-9CA1-5FAD6C41179C}" presName="txTwo" presStyleLbl="node2" presStyleIdx="1" presStyleCnt="2" custScaleX="112174" custScaleY="1035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6DC755-1FDD-429E-95E1-5227C3A6C7F6}" type="pres">
      <dgm:prSet presAssocID="{01586435-3DBA-4EBE-9CA1-5FAD6C41179C}" presName="parTransTwo" presStyleCnt="0"/>
      <dgm:spPr/>
      <dgm:t>
        <a:bodyPr/>
        <a:lstStyle/>
        <a:p>
          <a:endParaRPr lang="uk-UA"/>
        </a:p>
      </dgm:t>
    </dgm:pt>
    <dgm:pt modelId="{00B489F8-E253-4F37-999C-6B6942EC26E1}" type="pres">
      <dgm:prSet presAssocID="{01586435-3DBA-4EBE-9CA1-5FAD6C41179C}" presName="horzTwo" presStyleCnt="0"/>
      <dgm:spPr/>
      <dgm:t>
        <a:bodyPr/>
        <a:lstStyle/>
        <a:p>
          <a:endParaRPr lang="uk-UA"/>
        </a:p>
      </dgm:t>
    </dgm:pt>
    <dgm:pt modelId="{916741C1-A69F-4FE4-AD06-F1E00AC51FE1}" type="pres">
      <dgm:prSet presAssocID="{57038DA4-472B-4B78-AA60-F23C9D7D068D}" presName="vertThree" presStyleCnt="0"/>
      <dgm:spPr/>
      <dgm:t>
        <a:bodyPr/>
        <a:lstStyle/>
        <a:p>
          <a:endParaRPr lang="uk-UA"/>
        </a:p>
      </dgm:t>
    </dgm:pt>
    <dgm:pt modelId="{B2F46D07-709C-4511-8790-CEBD6E2D3B73}" type="pres">
      <dgm:prSet presAssocID="{57038DA4-472B-4B78-AA60-F23C9D7D068D}" presName="txThree" presStyleLbl="node3" presStyleIdx="2" presStyleCnt="3" custScaleX="1104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C22AF3-12F2-483C-9B9A-BAE259A09A59}" type="pres">
      <dgm:prSet presAssocID="{57038DA4-472B-4B78-AA60-F23C9D7D068D}" presName="horzThree" presStyleCnt="0"/>
      <dgm:spPr/>
      <dgm:t>
        <a:bodyPr/>
        <a:lstStyle/>
        <a:p>
          <a:endParaRPr lang="uk-UA"/>
        </a:p>
      </dgm:t>
    </dgm:pt>
  </dgm:ptLst>
  <dgm:cxnLst>
    <dgm:cxn modelId="{B0F0D235-FDBE-4D37-BEF8-C7F472CC0023}" srcId="{6A407A27-121B-46DD-BDD6-F390D95FFBC2}" destId="{4590C200-35FC-46A9-9244-FE124B3787FE}" srcOrd="0" destOrd="0" parTransId="{318D02AE-415F-431C-92DC-CD98E36A7720}" sibTransId="{23B4F116-F5AB-45E6-AD9D-B44E7C28BF0A}"/>
    <dgm:cxn modelId="{A8E645E2-BE5B-42B0-B03E-D50D31ED5B06}" srcId="{77EAE684-03E0-4D5C-A8ED-53096367B7B2}" destId="{707BF524-B368-48B7-84A5-7AE1140ABE8A}" srcOrd="1" destOrd="0" parTransId="{766C2D06-683E-4123-B761-B061FA065149}" sibTransId="{B85C0798-9E14-4302-A53C-EA3334FDA7E7}"/>
    <dgm:cxn modelId="{F81E9745-C59B-45F1-BF59-4A86D975CCBE}" type="presOf" srcId="{01586435-3DBA-4EBE-9CA1-5FAD6C41179C}" destId="{19608623-E5BD-482C-B29A-71C7D6D0AE58}" srcOrd="0" destOrd="0" presId="urn:microsoft.com/office/officeart/2005/8/layout/hierarchy4"/>
    <dgm:cxn modelId="{55757C31-8E7F-4AF6-8705-9388462ECC11}" type="presOf" srcId="{6A407A27-121B-46DD-BDD6-F390D95FFBC2}" destId="{5AFB637C-FB0C-4E79-BD02-190D22CD84F9}" srcOrd="0" destOrd="0" presId="urn:microsoft.com/office/officeart/2005/8/layout/hierarchy4"/>
    <dgm:cxn modelId="{49543CDA-B4F7-406B-8594-509C2CCE55CD}" type="presOf" srcId="{6E07E29B-E199-42C9-BBAE-470753676B79}" destId="{9BABDE79-9BFB-404B-AD4E-EDE426C6A92E}" srcOrd="0" destOrd="0" presId="urn:microsoft.com/office/officeart/2005/8/layout/hierarchy4"/>
    <dgm:cxn modelId="{34EABADE-6DC5-4D6B-BE55-D701C4D6FB11}" srcId="{4590C200-35FC-46A9-9244-FE124B3787FE}" destId="{01586435-3DBA-4EBE-9CA1-5FAD6C41179C}" srcOrd="1" destOrd="0" parTransId="{AC9D3C61-04FA-47ED-A510-8F5E3696C571}" sibTransId="{54A0F938-E559-4979-B64C-A8B992A18242}"/>
    <dgm:cxn modelId="{0FA4DBEB-C725-4C74-B3AA-E2F9874C17E7}" type="presOf" srcId="{4590C200-35FC-46A9-9244-FE124B3787FE}" destId="{CE7554CF-039B-46B6-BEC8-13C0F3725729}" srcOrd="0" destOrd="0" presId="urn:microsoft.com/office/officeart/2005/8/layout/hierarchy4"/>
    <dgm:cxn modelId="{B0B9EE66-3F36-4089-BEA6-8C508EE967AF}" type="presOf" srcId="{77EAE684-03E0-4D5C-A8ED-53096367B7B2}" destId="{E5882353-8057-4041-8E18-91076E8E7624}" srcOrd="0" destOrd="0" presId="urn:microsoft.com/office/officeart/2005/8/layout/hierarchy4"/>
    <dgm:cxn modelId="{CFDA700D-A61B-4A82-B619-589838D0A815}" type="presOf" srcId="{57038DA4-472B-4B78-AA60-F23C9D7D068D}" destId="{B2F46D07-709C-4511-8790-CEBD6E2D3B73}" srcOrd="0" destOrd="0" presId="urn:microsoft.com/office/officeart/2005/8/layout/hierarchy4"/>
    <dgm:cxn modelId="{09AA2F7E-D7F2-4F67-97E4-084F9375CF50}" srcId="{01586435-3DBA-4EBE-9CA1-5FAD6C41179C}" destId="{57038DA4-472B-4B78-AA60-F23C9D7D068D}" srcOrd="0" destOrd="0" parTransId="{557279B9-79C7-4494-9F54-4C5D71B9E5D6}" sibTransId="{4FD35BE5-A5F9-4948-B89F-C26881F5F485}"/>
    <dgm:cxn modelId="{71A2BBEE-A77D-406D-97D3-FDC70F3659E7}" srcId="{77EAE684-03E0-4D5C-A8ED-53096367B7B2}" destId="{6E07E29B-E199-42C9-BBAE-470753676B79}" srcOrd="0" destOrd="0" parTransId="{2F94F6EA-DB24-4D4C-A39E-DCB0841D4753}" sibTransId="{F7A5E985-E6CF-48CE-A19F-BFB58A954E1B}"/>
    <dgm:cxn modelId="{C864F2DA-C568-4838-ADC9-EC1D53741752}" type="presOf" srcId="{707BF524-B368-48B7-84A5-7AE1140ABE8A}" destId="{746FE930-7B3E-492E-9973-470919D001F5}" srcOrd="0" destOrd="0" presId="urn:microsoft.com/office/officeart/2005/8/layout/hierarchy4"/>
    <dgm:cxn modelId="{E77B9592-E117-4A58-B7C2-2AE0C90B7DCF}" srcId="{4590C200-35FC-46A9-9244-FE124B3787FE}" destId="{77EAE684-03E0-4D5C-A8ED-53096367B7B2}" srcOrd="0" destOrd="0" parTransId="{F04A4643-6375-4283-9B0D-1D6798169739}" sibTransId="{31CF20D0-F19E-4EF3-8B7D-C0334597605D}"/>
    <dgm:cxn modelId="{0E6C8F46-CE00-485E-BD45-5077AF9CEF53}" type="presParOf" srcId="{5AFB637C-FB0C-4E79-BD02-190D22CD84F9}" destId="{13C4ED80-F9BD-4A1A-AB9B-B68A1381B082}" srcOrd="0" destOrd="0" presId="urn:microsoft.com/office/officeart/2005/8/layout/hierarchy4"/>
    <dgm:cxn modelId="{B89FB4FB-0A19-4BBB-A55D-93223C09D6FE}" type="presParOf" srcId="{13C4ED80-F9BD-4A1A-AB9B-B68A1381B082}" destId="{CE7554CF-039B-46B6-BEC8-13C0F3725729}" srcOrd="0" destOrd="0" presId="urn:microsoft.com/office/officeart/2005/8/layout/hierarchy4"/>
    <dgm:cxn modelId="{19F0A22F-0037-4BE2-A53D-309F2B0C425F}" type="presParOf" srcId="{13C4ED80-F9BD-4A1A-AB9B-B68A1381B082}" destId="{A00A9940-AE54-4349-9096-E9A854D6AA38}" srcOrd="1" destOrd="0" presId="urn:microsoft.com/office/officeart/2005/8/layout/hierarchy4"/>
    <dgm:cxn modelId="{08689A8D-E6E8-4E81-9B6E-C838DC6B0F9D}" type="presParOf" srcId="{13C4ED80-F9BD-4A1A-AB9B-B68A1381B082}" destId="{5CF55281-C312-445E-84E2-F63768822611}" srcOrd="2" destOrd="0" presId="urn:microsoft.com/office/officeart/2005/8/layout/hierarchy4"/>
    <dgm:cxn modelId="{2F02D062-8A54-40E2-9F20-064D09496C16}" type="presParOf" srcId="{5CF55281-C312-445E-84E2-F63768822611}" destId="{52CFAFCF-93F0-43B7-A356-34B34FC6DD19}" srcOrd="0" destOrd="0" presId="urn:microsoft.com/office/officeart/2005/8/layout/hierarchy4"/>
    <dgm:cxn modelId="{8848A89C-1A5F-42F3-8B6C-3DB789B22AEA}" type="presParOf" srcId="{52CFAFCF-93F0-43B7-A356-34B34FC6DD19}" destId="{E5882353-8057-4041-8E18-91076E8E7624}" srcOrd="0" destOrd="0" presId="urn:microsoft.com/office/officeart/2005/8/layout/hierarchy4"/>
    <dgm:cxn modelId="{A9FF122D-4460-4BD6-AB22-8071934B8364}" type="presParOf" srcId="{52CFAFCF-93F0-43B7-A356-34B34FC6DD19}" destId="{D129ED52-B881-42B4-8A10-498BBDD3B2CD}" srcOrd="1" destOrd="0" presId="urn:microsoft.com/office/officeart/2005/8/layout/hierarchy4"/>
    <dgm:cxn modelId="{0E8F2EBE-DA49-4EB9-B256-E85D431753F5}" type="presParOf" srcId="{52CFAFCF-93F0-43B7-A356-34B34FC6DD19}" destId="{A11DBD4E-65C2-42F5-8D70-C2A4D2525C60}" srcOrd="2" destOrd="0" presId="urn:microsoft.com/office/officeart/2005/8/layout/hierarchy4"/>
    <dgm:cxn modelId="{DFA452D8-8F63-428C-9F56-8295607B6818}" type="presParOf" srcId="{A11DBD4E-65C2-42F5-8D70-C2A4D2525C60}" destId="{5CF1B94F-F206-4EB3-BAB8-78B382499FFD}" srcOrd="0" destOrd="0" presId="urn:microsoft.com/office/officeart/2005/8/layout/hierarchy4"/>
    <dgm:cxn modelId="{2B79A77A-EE7F-44BD-9F10-8649726C0323}" type="presParOf" srcId="{5CF1B94F-F206-4EB3-BAB8-78B382499FFD}" destId="{9BABDE79-9BFB-404B-AD4E-EDE426C6A92E}" srcOrd="0" destOrd="0" presId="urn:microsoft.com/office/officeart/2005/8/layout/hierarchy4"/>
    <dgm:cxn modelId="{199ADA21-6960-431E-BBF5-D19EF0F8482D}" type="presParOf" srcId="{5CF1B94F-F206-4EB3-BAB8-78B382499FFD}" destId="{088AA8A5-8AF3-4606-BF10-D16D806B3EAC}" srcOrd="1" destOrd="0" presId="urn:microsoft.com/office/officeart/2005/8/layout/hierarchy4"/>
    <dgm:cxn modelId="{AE37A1E5-89A7-43B3-9F66-AFAD8B314FEF}" type="presParOf" srcId="{A11DBD4E-65C2-42F5-8D70-C2A4D2525C60}" destId="{8AEB9C08-CB6F-4F22-99D1-7C7270979700}" srcOrd="1" destOrd="0" presId="urn:microsoft.com/office/officeart/2005/8/layout/hierarchy4"/>
    <dgm:cxn modelId="{A510C0B8-4F6E-4AE1-B273-F89C3677917F}" type="presParOf" srcId="{A11DBD4E-65C2-42F5-8D70-C2A4D2525C60}" destId="{07D4E1BB-E074-41C9-90D2-79F5309EA3C4}" srcOrd="2" destOrd="0" presId="urn:microsoft.com/office/officeart/2005/8/layout/hierarchy4"/>
    <dgm:cxn modelId="{898EBEF4-9639-4DA6-B253-60C54A89127F}" type="presParOf" srcId="{07D4E1BB-E074-41C9-90D2-79F5309EA3C4}" destId="{746FE930-7B3E-492E-9973-470919D001F5}" srcOrd="0" destOrd="0" presId="urn:microsoft.com/office/officeart/2005/8/layout/hierarchy4"/>
    <dgm:cxn modelId="{01952A28-4A17-46D2-B907-88C5217907B2}" type="presParOf" srcId="{07D4E1BB-E074-41C9-90D2-79F5309EA3C4}" destId="{B73E42AD-4631-4991-A876-07DC813CE8FA}" srcOrd="1" destOrd="0" presId="urn:microsoft.com/office/officeart/2005/8/layout/hierarchy4"/>
    <dgm:cxn modelId="{5CCF4DA5-1CD7-4D10-8960-4B77445BF891}" type="presParOf" srcId="{5CF55281-C312-445E-84E2-F63768822611}" destId="{79E9DF57-2416-4998-ABA1-0884D832656F}" srcOrd="1" destOrd="0" presId="urn:microsoft.com/office/officeart/2005/8/layout/hierarchy4"/>
    <dgm:cxn modelId="{3B6F5B7E-DCFC-4028-9E7B-CDAD927D7238}" type="presParOf" srcId="{5CF55281-C312-445E-84E2-F63768822611}" destId="{F22E763D-C570-4FD0-9AC8-39A1E44A7840}" srcOrd="2" destOrd="0" presId="urn:microsoft.com/office/officeart/2005/8/layout/hierarchy4"/>
    <dgm:cxn modelId="{720C3E77-851C-4DE7-8FDB-47420AFCE523}" type="presParOf" srcId="{F22E763D-C570-4FD0-9AC8-39A1E44A7840}" destId="{19608623-E5BD-482C-B29A-71C7D6D0AE58}" srcOrd="0" destOrd="0" presId="urn:microsoft.com/office/officeart/2005/8/layout/hierarchy4"/>
    <dgm:cxn modelId="{E3FBA651-6C3D-4694-B93E-04D6CB78AAE6}" type="presParOf" srcId="{F22E763D-C570-4FD0-9AC8-39A1E44A7840}" destId="{0A6DC755-1FDD-429E-95E1-5227C3A6C7F6}" srcOrd="1" destOrd="0" presId="urn:microsoft.com/office/officeart/2005/8/layout/hierarchy4"/>
    <dgm:cxn modelId="{87D7EC6A-96C2-4013-A85A-7668020482F7}" type="presParOf" srcId="{F22E763D-C570-4FD0-9AC8-39A1E44A7840}" destId="{00B489F8-E253-4F37-999C-6B6942EC26E1}" srcOrd="2" destOrd="0" presId="urn:microsoft.com/office/officeart/2005/8/layout/hierarchy4"/>
    <dgm:cxn modelId="{4B852A5C-31CD-435A-BF9C-6A78C965196F}" type="presParOf" srcId="{00B489F8-E253-4F37-999C-6B6942EC26E1}" destId="{916741C1-A69F-4FE4-AD06-F1E00AC51FE1}" srcOrd="0" destOrd="0" presId="urn:microsoft.com/office/officeart/2005/8/layout/hierarchy4"/>
    <dgm:cxn modelId="{82701EC2-2BDC-419D-94CA-131FF5B0061E}" type="presParOf" srcId="{916741C1-A69F-4FE4-AD06-F1E00AC51FE1}" destId="{B2F46D07-709C-4511-8790-CEBD6E2D3B73}" srcOrd="0" destOrd="0" presId="urn:microsoft.com/office/officeart/2005/8/layout/hierarchy4"/>
    <dgm:cxn modelId="{042096D7-1950-45DE-B644-D1B4A2776FC9}" type="presParOf" srcId="{916741C1-A69F-4FE4-AD06-F1E00AC51FE1}" destId="{74C22AF3-12F2-483C-9B9A-BAE259A09A5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DB59C6-C3B2-4CBA-B4ED-8E22B37761AA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3D779A8-D864-44AB-B788-A86D52220354}">
      <dgm:prSet phldrT="[Текст]" custT="1"/>
      <dgm:spPr/>
      <dgm:t>
        <a:bodyPr/>
        <a:lstStyle/>
        <a:p>
          <a:r>
            <a:rPr lang="en-US" sz="2900" b="1" dirty="0" smtClean="0"/>
            <a:t>III</a:t>
          </a:r>
          <a:r>
            <a:rPr lang="ru-RU" sz="2900" dirty="0" smtClean="0"/>
            <a:t> </a:t>
          </a:r>
          <a:r>
            <a:rPr lang="ru-RU" sz="2900" dirty="0" err="1" smtClean="0"/>
            <a:t>група</a:t>
          </a:r>
          <a:r>
            <a:rPr lang="ru-RU" sz="2900" dirty="0" smtClean="0"/>
            <a:t>- </a:t>
          </a:r>
          <a:r>
            <a:rPr lang="ru-RU" sz="3200" b="1" dirty="0" smtClean="0">
              <a:solidFill>
                <a:schemeClr val="tx1"/>
              </a:solidFill>
            </a:rPr>
            <a:t>1</a:t>
          </a:r>
          <a:endParaRPr lang="ru-RU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4DEE48-C56D-485D-91C7-0898DA1C21E4}" type="sibTrans" cxnId="{28D77464-D1ED-46D7-90C3-82E57E02FE17}">
      <dgm:prSet/>
      <dgm:spPr/>
      <dgm:t>
        <a:bodyPr/>
        <a:lstStyle/>
        <a:p>
          <a:endParaRPr lang="ru-RU"/>
        </a:p>
      </dgm:t>
    </dgm:pt>
    <dgm:pt modelId="{58EB35E5-909E-4D23-A48B-BE0819970C68}" type="parTrans" cxnId="{28D77464-D1ED-46D7-90C3-82E57E02FE17}">
      <dgm:prSet/>
      <dgm:spPr/>
      <dgm:t>
        <a:bodyPr/>
        <a:lstStyle/>
        <a:p>
          <a:endParaRPr lang="ru-RU"/>
        </a:p>
      </dgm:t>
    </dgm:pt>
    <dgm:pt modelId="{81504F16-1B30-4D6A-9359-EEEFF87BE641}">
      <dgm:prSet phldrT="[Текст]" custT="1"/>
      <dgm:spPr/>
      <dgm:t>
        <a:bodyPr/>
        <a:lstStyle/>
        <a:p>
          <a:r>
            <a:rPr lang="en-US" sz="3200" b="1" dirty="0" smtClean="0"/>
            <a:t>II</a:t>
          </a:r>
          <a:r>
            <a:rPr lang="ru-RU" sz="3200" dirty="0" smtClean="0"/>
            <a:t> </a:t>
          </a:r>
          <a:r>
            <a:rPr lang="ru-RU" sz="3200" dirty="0" err="1" smtClean="0"/>
            <a:t>група</a:t>
          </a:r>
          <a:r>
            <a:rPr lang="ru-RU" sz="3200" dirty="0" smtClean="0"/>
            <a:t> -</a:t>
          </a:r>
          <a:r>
            <a:rPr lang="ru-RU" sz="3200" b="1" dirty="0" smtClean="0">
              <a:solidFill>
                <a:schemeClr val="tx1"/>
              </a:solidFill>
            </a:rPr>
            <a:t>8</a:t>
          </a:r>
          <a:endParaRPr lang="ru-RU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7F9010-AFDC-43BF-A3B2-5225B015F571}" type="sibTrans" cxnId="{D31A5FE6-6BC7-4B2A-AAEA-0CF9AC09C9D8}">
      <dgm:prSet/>
      <dgm:spPr/>
      <dgm:t>
        <a:bodyPr/>
        <a:lstStyle/>
        <a:p>
          <a:endParaRPr lang="ru-RU"/>
        </a:p>
      </dgm:t>
    </dgm:pt>
    <dgm:pt modelId="{8AD837D9-64FF-4BCF-B7B4-A7D0ACFA8BFC}" type="parTrans" cxnId="{D31A5FE6-6BC7-4B2A-AAEA-0CF9AC09C9D8}">
      <dgm:prSet/>
      <dgm:spPr/>
      <dgm:t>
        <a:bodyPr/>
        <a:lstStyle/>
        <a:p>
          <a:endParaRPr lang="ru-RU"/>
        </a:p>
      </dgm:t>
    </dgm:pt>
    <dgm:pt modelId="{557CD9B2-4BA4-4125-A30A-0776BABAB1EB}">
      <dgm:prSet phldrT="[Текст]" custT="1"/>
      <dgm:spPr/>
      <dgm:t>
        <a:bodyPr/>
        <a:lstStyle/>
        <a:p>
          <a:r>
            <a:rPr lang="en-US" sz="2900" b="1" dirty="0" smtClean="0"/>
            <a:t>I</a:t>
          </a:r>
          <a:r>
            <a:rPr lang="ru-RU" sz="2900" dirty="0" smtClean="0"/>
            <a:t> </a:t>
          </a:r>
          <a:r>
            <a:rPr lang="ru-RU" sz="2900" dirty="0" err="1" smtClean="0"/>
            <a:t>група</a:t>
          </a:r>
          <a:r>
            <a:rPr lang="ru-RU" sz="2900" dirty="0" smtClean="0"/>
            <a:t> -</a:t>
          </a:r>
          <a:r>
            <a:rPr lang="ru-RU" sz="2900" b="1" dirty="0" smtClean="0">
              <a:solidFill>
                <a:schemeClr val="tx1"/>
              </a:solidFill>
            </a:rPr>
            <a:t>3</a:t>
          </a:r>
          <a:endParaRPr lang="ru-RU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8821C3-C895-48EB-B10A-3C7E943D8525}" type="sibTrans" cxnId="{B10FE8E3-253C-4ED9-8F66-F3F494F946AA}">
      <dgm:prSet/>
      <dgm:spPr/>
      <dgm:t>
        <a:bodyPr/>
        <a:lstStyle/>
        <a:p>
          <a:endParaRPr lang="ru-RU"/>
        </a:p>
      </dgm:t>
    </dgm:pt>
    <dgm:pt modelId="{CB2AD8AC-B080-41B4-8A3E-9F3527FF56FF}" type="parTrans" cxnId="{B10FE8E3-253C-4ED9-8F66-F3F494F946AA}">
      <dgm:prSet/>
      <dgm:spPr/>
      <dgm:t>
        <a:bodyPr/>
        <a:lstStyle/>
        <a:p>
          <a:endParaRPr lang="ru-RU"/>
        </a:p>
      </dgm:t>
    </dgm:pt>
    <dgm:pt modelId="{40554EDA-8097-4297-BC03-C0E6A32C2C7E}">
      <dgm:prSet phldrT="[Текст]" custT="1"/>
      <dgm:spPr/>
      <dgm:t>
        <a:bodyPr/>
        <a:lstStyle/>
        <a:p>
          <a:r>
            <a:rPr lang="uk-UA" sz="4400" b="1" dirty="0" smtClean="0">
              <a:solidFill>
                <a:schemeClr val="bg1"/>
              </a:solidFill>
            </a:rPr>
            <a:t>Первинно-</a:t>
          </a:r>
          <a:r>
            <a:rPr lang="uk-UA" sz="4400" b="1" dirty="0" smtClean="0">
              <a:solidFill>
                <a:schemeClr val="tx1"/>
              </a:solidFill>
            </a:rPr>
            <a:t>12</a:t>
          </a:r>
          <a:endParaRPr lang="ru-RU" sz="4400" b="1" dirty="0">
            <a:solidFill>
              <a:schemeClr val="tx1"/>
            </a:solidFill>
          </a:endParaRPr>
        </a:p>
      </dgm:t>
    </dgm:pt>
    <dgm:pt modelId="{E2C73D42-DEAF-4028-AF58-73E6B493FF59}" type="sibTrans" cxnId="{B0E16588-85BF-499B-86E2-6E5A1EB77289}">
      <dgm:prSet/>
      <dgm:spPr/>
      <dgm:t>
        <a:bodyPr/>
        <a:lstStyle/>
        <a:p>
          <a:endParaRPr lang="ru-RU"/>
        </a:p>
      </dgm:t>
    </dgm:pt>
    <dgm:pt modelId="{6EF23BF8-D95D-46D9-8B3A-8A0F71F38980}" type="parTrans" cxnId="{B0E16588-85BF-499B-86E2-6E5A1EB77289}">
      <dgm:prSet/>
      <dgm:spPr/>
      <dgm:t>
        <a:bodyPr/>
        <a:lstStyle/>
        <a:p>
          <a:endParaRPr lang="ru-RU"/>
        </a:p>
      </dgm:t>
    </dgm:pt>
    <dgm:pt modelId="{D97B1B6B-D688-4686-B9CA-6F1EFE36E3DA}" type="pres">
      <dgm:prSet presAssocID="{93DB59C6-C3B2-4CBA-B4ED-8E22B37761A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093FD9-12E9-46FD-A79F-B44CC2546429}" type="pres">
      <dgm:prSet presAssocID="{40554EDA-8097-4297-BC03-C0E6A32C2C7E}" presName="root1" presStyleCnt="0"/>
      <dgm:spPr/>
    </dgm:pt>
    <dgm:pt modelId="{DCE038C7-9627-46AD-AE36-6E387059B50B}" type="pres">
      <dgm:prSet presAssocID="{40554EDA-8097-4297-BC03-C0E6A32C2C7E}" presName="LevelOneTextNode" presStyleLbl="node0" presStyleIdx="0" presStyleCnt="1" custLinFactNeighborX="-11400" custLinFactNeighborY="-79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24EFA4-97DF-4E86-9190-83E5F4ECBF91}" type="pres">
      <dgm:prSet presAssocID="{40554EDA-8097-4297-BC03-C0E6A32C2C7E}" presName="level2hierChild" presStyleCnt="0"/>
      <dgm:spPr/>
    </dgm:pt>
    <dgm:pt modelId="{8333A43B-B033-41DE-B650-65220E129BAE}" type="pres">
      <dgm:prSet presAssocID="{CB2AD8AC-B080-41B4-8A3E-9F3527FF56FF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866AA45-1D5C-4A20-831D-F4A84166A1FA}" type="pres">
      <dgm:prSet presAssocID="{CB2AD8AC-B080-41B4-8A3E-9F3527FF56FF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67ECC29-2D38-4A72-A641-B1ECB8908260}" type="pres">
      <dgm:prSet presAssocID="{557CD9B2-4BA4-4125-A30A-0776BABAB1EB}" presName="root2" presStyleCnt="0"/>
      <dgm:spPr/>
    </dgm:pt>
    <dgm:pt modelId="{5073AF22-B7A7-4912-BB58-C0BA36B5DA76}" type="pres">
      <dgm:prSet presAssocID="{557CD9B2-4BA4-4125-A30A-0776BABAB1EB}" presName="LevelTwoTextNode" presStyleLbl="node2" presStyleIdx="0" presStyleCnt="3" custLinFactNeighborX="-5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DB169B-0CBE-44C1-91B0-59AA3EB2B555}" type="pres">
      <dgm:prSet presAssocID="{557CD9B2-4BA4-4125-A30A-0776BABAB1EB}" presName="level3hierChild" presStyleCnt="0"/>
      <dgm:spPr/>
    </dgm:pt>
    <dgm:pt modelId="{A36C400D-B197-44A7-8219-43D8656E4CF3}" type="pres">
      <dgm:prSet presAssocID="{8AD837D9-64FF-4BCF-B7B4-A7D0ACFA8BFC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14BA232C-EA20-435D-B458-F72047D4209F}" type="pres">
      <dgm:prSet presAssocID="{8AD837D9-64FF-4BCF-B7B4-A7D0ACFA8BFC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34E5F2B-6086-4F8B-818C-7F3DD9B715E3}" type="pres">
      <dgm:prSet presAssocID="{81504F16-1B30-4D6A-9359-EEEFF87BE641}" presName="root2" presStyleCnt="0"/>
      <dgm:spPr/>
    </dgm:pt>
    <dgm:pt modelId="{0C196963-B4BE-4759-80F0-4F1991934224}" type="pres">
      <dgm:prSet presAssocID="{81504F16-1B30-4D6A-9359-EEEFF87BE64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ED0D6-3D79-43AA-B08A-C46DEE38FE73}" type="pres">
      <dgm:prSet presAssocID="{81504F16-1B30-4D6A-9359-EEEFF87BE641}" presName="level3hierChild" presStyleCnt="0"/>
      <dgm:spPr/>
    </dgm:pt>
    <dgm:pt modelId="{727EE42E-7ED3-4048-8D41-FA1DDA6B07C1}" type="pres">
      <dgm:prSet presAssocID="{58EB35E5-909E-4D23-A48B-BE0819970C6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065E6386-7ED6-466C-B3AF-49A5D9CD2265}" type="pres">
      <dgm:prSet presAssocID="{58EB35E5-909E-4D23-A48B-BE0819970C6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D6849FD-D8F2-4D3F-8E47-4900FB8142FD}" type="pres">
      <dgm:prSet presAssocID="{53D779A8-D864-44AB-B788-A86D52220354}" presName="root2" presStyleCnt="0"/>
      <dgm:spPr/>
    </dgm:pt>
    <dgm:pt modelId="{1FF7C188-1FAD-462C-9958-370462A96C4E}" type="pres">
      <dgm:prSet presAssocID="{53D779A8-D864-44AB-B788-A86D52220354}" presName="LevelTwoTextNode" presStyleLbl="node2" presStyleIdx="2" presStyleCnt="3" custLinFactNeighborX="607" custLinFactNeighborY="12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08A650-1446-4236-9665-31F6133B1271}" type="pres">
      <dgm:prSet presAssocID="{53D779A8-D864-44AB-B788-A86D52220354}" presName="level3hierChild" presStyleCnt="0"/>
      <dgm:spPr/>
    </dgm:pt>
  </dgm:ptLst>
  <dgm:cxnLst>
    <dgm:cxn modelId="{C989B0D0-EE00-4B97-A2BF-A04AA9732446}" type="presOf" srcId="{58EB35E5-909E-4D23-A48B-BE0819970C68}" destId="{065E6386-7ED6-466C-B3AF-49A5D9CD2265}" srcOrd="1" destOrd="0" presId="urn:microsoft.com/office/officeart/2008/layout/HorizontalMultiLevelHierarchy"/>
    <dgm:cxn modelId="{B5EC70FF-5491-41F9-A147-6B92C6041710}" type="presOf" srcId="{8AD837D9-64FF-4BCF-B7B4-A7D0ACFA8BFC}" destId="{A36C400D-B197-44A7-8219-43D8656E4CF3}" srcOrd="0" destOrd="0" presId="urn:microsoft.com/office/officeart/2008/layout/HorizontalMultiLevelHierarchy"/>
    <dgm:cxn modelId="{D31A5FE6-6BC7-4B2A-AAEA-0CF9AC09C9D8}" srcId="{40554EDA-8097-4297-BC03-C0E6A32C2C7E}" destId="{81504F16-1B30-4D6A-9359-EEEFF87BE641}" srcOrd="1" destOrd="0" parTransId="{8AD837D9-64FF-4BCF-B7B4-A7D0ACFA8BFC}" sibTransId="{357F9010-AFDC-43BF-A3B2-5225B015F571}"/>
    <dgm:cxn modelId="{82C10194-F927-4D2B-B4D4-3C9A2E4EE9CE}" type="presOf" srcId="{53D779A8-D864-44AB-B788-A86D52220354}" destId="{1FF7C188-1FAD-462C-9958-370462A96C4E}" srcOrd="0" destOrd="0" presId="urn:microsoft.com/office/officeart/2008/layout/HorizontalMultiLevelHierarchy"/>
    <dgm:cxn modelId="{9E79F09B-D188-43C3-B31D-89E1980A7BB3}" type="presOf" srcId="{557CD9B2-4BA4-4125-A30A-0776BABAB1EB}" destId="{5073AF22-B7A7-4912-BB58-C0BA36B5DA76}" srcOrd="0" destOrd="0" presId="urn:microsoft.com/office/officeart/2008/layout/HorizontalMultiLevelHierarchy"/>
    <dgm:cxn modelId="{1BC70482-461B-4E22-88FE-1D6B6AEBAD50}" type="presOf" srcId="{40554EDA-8097-4297-BC03-C0E6A32C2C7E}" destId="{DCE038C7-9627-46AD-AE36-6E387059B50B}" srcOrd="0" destOrd="0" presId="urn:microsoft.com/office/officeart/2008/layout/HorizontalMultiLevelHierarchy"/>
    <dgm:cxn modelId="{B01E5E9F-A9BC-4CCE-8EB0-8B09D16AA804}" type="presOf" srcId="{58EB35E5-909E-4D23-A48B-BE0819970C68}" destId="{727EE42E-7ED3-4048-8D41-FA1DDA6B07C1}" srcOrd="0" destOrd="0" presId="urn:microsoft.com/office/officeart/2008/layout/HorizontalMultiLevelHierarchy"/>
    <dgm:cxn modelId="{28D77464-D1ED-46D7-90C3-82E57E02FE17}" srcId="{40554EDA-8097-4297-BC03-C0E6A32C2C7E}" destId="{53D779A8-D864-44AB-B788-A86D52220354}" srcOrd="2" destOrd="0" parTransId="{58EB35E5-909E-4D23-A48B-BE0819970C68}" sibTransId="{C24DEE48-C56D-485D-91C7-0898DA1C21E4}"/>
    <dgm:cxn modelId="{924DDC77-7AA2-4123-97BC-EC3B6516F152}" type="presOf" srcId="{8AD837D9-64FF-4BCF-B7B4-A7D0ACFA8BFC}" destId="{14BA232C-EA20-435D-B458-F72047D4209F}" srcOrd="1" destOrd="0" presId="urn:microsoft.com/office/officeart/2008/layout/HorizontalMultiLevelHierarchy"/>
    <dgm:cxn modelId="{1842E771-44D2-4C8F-9F4A-5275742C8042}" type="presOf" srcId="{CB2AD8AC-B080-41B4-8A3E-9F3527FF56FF}" destId="{8333A43B-B033-41DE-B650-65220E129BAE}" srcOrd="0" destOrd="0" presId="urn:microsoft.com/office/officeart/2008/layout/HorizontalMultiLevelHierarchy"/>
    <dgm:cxn modelId="{B0E16588-85BF-499B-86E2-6E5A1EB77289}" srcId="{93DB59C6-C3B2-4CBA-B4ED-8E22B37761AA}" destId="{40554EDA-8097-4297-BC03-C0E6A32C2C7E}" srcOrd="0" destOrd="0" parTransId="{6EF23BF8-D95D-46D9-8B3A-8A0F71F38980}" sibTransId="{E2C73D42-DEAF-4028-AF58-73E6B493FF59}"/>
    <dgm:cxn modelId="{658D5F4D-393B-4F20-99A5-AED56707733F}" type="presOf" srcId="{93DB59C6-C3B2-4CBA-B4ED-8E22B37761AA}" destId="{D97B1B6B-D688-4686-B9CA-6F1EFE36E3DA}" srcOrd="0" destOrd="0" presId="urn:microsoft.com/office/officeart/2008/layout/HorizontalMultiLevelHierarchy"/>
    <dgm:cxn modelId="{962320FB-313D-417C-8F0B-3E0C6BF47AE6}" type="presOf" srcId="{CB2AD8AC-B080-41B4-8A3E-9F3527FF56FF}" destId="{C866AA45-1D5C-4A20-831D-F4A84166A1FA}" srcOrd="1" destOrd="0" presId="urn:microsoft.com/office/officeart/2008/layout/HorizontalMultiLevelHierarchy"/>
    <dgm:cxn modelId="{B10FE8E3-253C-4ED9-8F66-F3F494F946AA}" srcId="{40554EDA-8097-4297-BC03-C0E6A32C2C7E}" destId="{557CD9B2-4BA4-4125-A30A-0776BABAB1EB}" srcOrd="0" destOrd="0" parTransId="{CB2AD8AC-B080-41B4-8A3E-9F3527FF56FF}" sibTransId="{FD8821C3-C895-48EB-B10A-3C7E943D8525}"/>
    <dgm:cxn modelId="{6DD5826A-77ED-4FBF-85C7-41C60BEA4EE3}" type="presOf" srcId="{81504F16-1B30-4D6A-9359-EEEFF87BE641}" destId="{0C196963-B4BE-4759-80F0-4F1991934224}" srcOrd="0" destOrd="0" presId="urn:microsoft.com/office/officeart/2008/layout/HorizontalMultiLevelHierarchy"/>
    <dgm:cxn modelId="{B4984039-C70C-4EF4-8D9E-9FEC5F07945D}" type="presParOf" srcId="{D97B1B6B-D688-4686-B9CA-6F1EFE36E3DA}" destId="{C6093FD9-12E9-46FD-A79F-B44CC2546429}" srcOrd="0" destOrd="0" presId="urn:microsoft.com/office/officeart/2008/layout/HorizontalMultiLevelHierarchy"/>
    <dgm:cxn modelId="{855AFFC1-6D34-49C3-80A9-826D8EF10FB5}" type="presParOf" srcId="{C6093FD9-12E9-46FD-A79F-B44CC2546429}" destId="{DCE038C7-9627-46AD-AE36-6E387059B50B}" srcOrd="0" destOrd="0" presId="urn:microsoft.com/office/officeart/2008/layout/HorizontalMultiLevelHierarchy"/>
    <dgm:cxn modelId="{AC813EA0-BE1D-427C-BB25-82F6722FDE92}" type="presParOf" srcId="{C6093FD9-12E9-46FD-A79F-B44CC2546429}" destId="{7924EFA4-97DF-4E86-9190-83E5F4ECBF91}" srcOrd="1" destOrd="0" presId="urn:microsoft.com/office/officeart/2008/layout/HorizontalMultiLevelHierarchy"/>
    <dgm:cxn modelId="{82C779D0-7489-4878-AE7D-C8F9904EF2E5}" type="presParOf" srcId="{7924EFA4-97DF-4E86-9190-83E5F4ECBF91}" destId="{8333A43B-B033-41DE-B650-65220E129BAE}" srcOrd="0" destOrd="0" presId="urn:microsoft.com/office/officeart/2008/layout/HorizontalMultiLevelHierarchy"/>
    <dgm:cxn modelId="{8688AAE6-0114-48E8-93B5-781D69F9AFCD}" type="presParOf" srcId="{8333A43B-B033-41DE-B650-65220E129BAE}" destId="{C866AA45-1D5C-4A20-831D-F4A84166A1FA}" srcOrd="0" destOrd="0" presId="urn:microsoft.com/office/officeart/2008/layout/HorizontalMultiLevelHierarchy"/>
    <dgm:cxn modelId="{7E41F579-447F-4002-9592-1850F163F701}" type="presParOf" srcId="{7924EFA4-97DF-4E86-9190-83E5F4ECBF91}" destId="{C67ECC29-2D38-4A72-A641-B1ECB8908260}" srcOrd="1" destOrd="0" presId="urn:microsoft.com/office/officeart/2008/layout/HorizontalMultiLevelHierarchy"/>
    <dgm:cxn modelId="{F39D0474-E2CA-471D-8862-7DB44115DE1C}" type="presParOf" srcId="{C67ECC29-2D38-4A72-A641-B1ECB8908260}" destId="{5073AF22-B7A7-4912-BB58-C0BA36B5DA76}" srcOrd="0" destOrd="0" presId="urn:microsoft.com/office/officeart/2008/layout/HorizontalMultiLevelHierarchy"/>
    <dgm:cxn modelId="{16328AB2-85BD-4ABE-AE10-B82FC4C55319}" type="presParOf" srcId="{C67ECC29-2D38-4A72-A641-B1ECB8908260}" destId="{52DB169B-0CBE-44C1-91B0-59AA3EB2B555}" srcOrd="1" destOrd="0" presId="urn:microsoft.com/office/officeart/2008/layout/HorizontalMultiLevelHierarchy"/>
    <dgm:cxn modelId="{3031C79F-5FED-42DC-B3ED-D8F3F27B5572}" type="presParOf" srcId="{7924EFA4-97DF-4E86-9190-83E5F4ECBF91}" destId="{A36C400D-B197-44A7-8219-43D8656E4CF3}" srcOrd="2" destOrd="0" presId="urn:microsoft.com/office/officeart/2008/layout/HorizontalMultiLevelHierarchy"/>
    <dgm:cxn modelId="{2D8A3468-3AE0-4C90-AE22-D0EE036225A2}" type="presParOf" srcId="{A36C400D-B197-44A7-8219-43D8656E4CF3}" destId="{14BA232C-EA20-435D-B458-F72047D4209F}" srcOrd="0" destOrd="0" presId="urn:microsoft.com/office/officeart/2008/layout/HorizontalMultiLevelHierarchy"/>
    <dgm:cxn modelId="{0EBA169E-2B17-46D5-B1D0-382FEC4CCA27}" type="presParOf" srcId="{7924EFA4-97DF-4E86-9190-83E5F4ECBF91}" destId="{734E5F2B-6086-4F8B-818C-7F3DD9B715E3}" srcOrd="3" destOrd="0" presId="urn:microsoft.com/office/officeart/2008/layout/HorizontalMultiLevelHierarchy"/>
    <dgm:cxn modelId="{3078F44B-AAA4-44C8-98A8-CCCEBBE10F0A}" type="presParOf" srcId="{734E5F2B-6086-4F8B-818C-7F3DD9B715E3}" destId="{0C196963-B4BE-4759-80F0-4F1991934224}" srcOrd="0" destOrd="0" presId="urn:microsoft.com/office/officeart/2008/layout/HorizontalMultiLevelHierarchy"/>
    <dgm:cxn modelId="{817CE10B-61E7-468B-A206-B6A725E6D299}" type="presParOf" srcId="{734E5F2B-6086-4F8B-818C-7F3DD9B715E3}" destId="{60CED0D6-3D79-43AA-B08A-C46DEE38FE73}" srcOrd="1" destOrd="0" presId="urn:microsoft.com/office/officeart/2008/layout/HorizontalMultiLevelHierarchy"/>
    <dgm:cxn modelId="{73739FD9-F7B0-4719-80B4-B4767924CABC}" type="presParOf" srcId="{7924EFA4-97DF-4E86-9190-83E5F4ECBF91}" destId="{727EE42E-7ED3-4048-8D41-FA1DDA6B07C1}" srcOrd="4" destOrd="0" presId="urn:microsoft.com/office/officeart/2008/layout/HorizontalMultiLevelHierarchy"/>
    <dgm:cxn modelId="{47F06226-4801-4D59-8A73-9E1E3CB24C09}" type="presParOf" srcId="{727EE42E-7ED3-4048-8D41-FA1DDA6B07C1}" destId="{065E6386-7ED6-466C-B3AF-49A5D9CD2265}" srcOrd="0" destOrd="0" presId="urn:microsoft.com/office/officeart/2008/layout/HorizontalMultiLevelHierarchy"/>
    <dgm:cxn modelId="{0BCD4BB2-6F8A-4DA4-8F93-BF40D014292C}" type="presParOf" srcId="{7924EFA4-97DF-4E86-9190-83E5F4ECBF91}" destId="{0D6849FD-D8F2-4D3F-8E47-4900FB8142FD}" srcOrd="5" destOrd="0" presId="urn:microsoft.com/office/officeart/2008/layout/HorizontalMultiLevelHierarchy"/>
    <dgm:cxn modelId="{1A76A773-F836-4845-A390-0D75A2D3C0BF}" type="presParOf" srcId="{0D6849FD-D8F2-4D3F-8E47-4900FB8142FD}" destId="{1FF7C188-1FAD-462C-9958-370462A96C4E}" srcOrd="0" destOrd="0" presId="urn:microsoft.com/office/officeart/2008/layout/HorizontalMultiLevelHierarchy"/>
    <dgm:cxn modelId="{EE426FEA-A9F8-4DB2-BD09-61CB99F9C5CF}" type="presParOf" srcId="{0D6849FD-D8F2-4D3F-8E47-4900FB8142FD}" destId="{7C08A650-1446-4236-9665-31F6133B127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DF24BF-0EC0-4A40-9D6C-3688E96FEAA2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FB39D6A2-1EEE-4A98-B8EB-DA47F26D3E97}">
      <dgm:prSet phldrT="[Текст]"/>
      <dgm:spPr/>
      <dgm:t>
        <a:bodyPr/>
        <a:lstStyle/>
        <a:p>
          <a:r>
            <a:rPr lang="uk-UA" dirty="0" smtClean="0"/>
            <a:t>ІІ група-</a:t>
          </a:r>
          <a:r>
            <a:rPr lang="uk-UA" b="1" dirty="0" smtClean="0"/>
            <a:t>9</a:t>
          </a:r>
          <a:endParaRPr lang="uk-UA" b="1" dirty="0"/>
        </a:p>
      </dgm:t>
    </dgm:pt>
    <dgm:pt modelId="{F8624DE0-9BC3-4155-A982-0BB7927957F3}" type="parTrans" cxnId="{1C3B9C3F-3C9C-4504-80D5-4F611028EF6E}">
      <dgm:prSet/>
      <dgm:spPr/>
      <dgm:t>
        <a:bodyPr/>
        <a:lstStyle/>
        <a:p>
          <a:endParaRPr lang="uk-UA"/>
        </a:p>
      </dgm:t>
    </dgm:pt>
    <dgm:pt modelId="{3914DE86-44DC-4456-8D8B-E0137471DF65}" type="sibTrans" cxnId="{1C3B9C3F-3C9C-4504-80D5-4F611028EF6E}">
      <dgm:prSet/>
      <dgm:spPr/>
      <dgm:t>
        <a:bodyPr/>
        <a:lstStyle/>
        <a:p>
          <a:endParaRPr lang="uk-UA"/>
        </a:p>
      </dgm:t>
    </dgm:pt>
    <dgm:pt modelId="{F6D3541E-E6A3-43B4-BD38-3B0EADB829C8}">
      <dgm:prSet phldrT="[Текст]"/>
      <dgm:spPr/>
      <dgm:t>
        <a:bodyPr/>
        <a:lstStyle/>
        <a:p>
          <a:r>
            <a:rPr lang="uk-UA" dirty="0" smtClean="0"/>
            <a:t>ІІІ група-</a:t>
          </a:r>
          <a:r>
            <a:rPr lang="uk-UA" b="1" dirty="0" smtClean="0"/>
            <a:t>1</a:t>
          </a:r>
          <a:endParaRPr lang="uk-UA" b="1" dirty="0"/>
        </a:p>
      </dgm:t>
    </dgm:pt>
    <dgm:pt modelId="{5A521729-23BD-4AB6-ADAD-1DDD7D8D32A1}" type="parTrans" cxnId="{31A1549F-9DDB-4B13-A42E-0FCF4444FDF6}">
      <dgm:prSet/>
      <dgm:spPr/>
      <dgm:t>
        <a:bodyPr/>
        <a:lstStyle/>
        <a:p>
          <a:endParaRPr lang="uk-UA"/>
        </a:p>
      </dgm:t>
    </dgm:pt>
    <dgm:pt modelId="{EC5B90F3-B22A-4A50-9F76-2B136ACCF4B6}" type="sibTrans" cxnId="{31A1549F-9DDB-4B13-A42E-0FCF4444FDF6}">
      <dgm:prSet/>
      <dgm:spPr/>
      <dgm:t>
        <a:bodyPr/>
        <a:lstStyle/>
        <a:p>
          <a:endParaRPr lang="uk-UA"/>
        </a:p>
      </dgm:t>
    </dgm:pt>
    <dgm:pt modelId="{E04154A3-00FD-40A3-B9D5-73BAA6C24632}">
      <dgm:prSet/>
      <dgm:spPr/>
      <dgm:t>
        <a:bodyPr/>
        <a:lstStyle/>
        <a:p>
          <a:r>
            <a:rPr lang="uk-UA" dirty="0" smtClean="0"/>
            <a:t>І група-0</a:t>
          </a:r>
          <a:endParaRPr lang="uk-UA" dirty="0"/>
        </a:p>
      </dgm:t>
    </dgm:pt>
    <dgm:pt modelId="{8A2E37F3-3023-4858-B290-D5410A5FF4E2}" type="parTrans" cxnId="{D3E6DE8F-99D5-4A67-A4EA-AEE9C003E33F}">
      <dgm:prSet/>
      <dgm:spPr/>
      <dgm:t>
        <a:bodyPr/>
        <a:lstStyle/>
        <a:p>
          <a:endParaRPr lang="uk-UA"/>
        </a:p>
      </dgm:t>
    </dgm:pt>
    <dgm:pt modelId="{A1F67DFE-486B-4EBB-B385-265B94404E48}" type="sibTrans" cxnId="{D3E6DE8F-99D5-4A67-A4EA-AEE9C003E33F}">
      <dgm:prSet/>
      <dgm:spPr/>
      <dgm:t>
        <a:bodyPr/>
        <a:lstStyle/>
        <a:p>
          <a:endParaRPr lang="uk-UA"/>
        </a:p>
      </dgm:t>
    </dgm:pt>
    <dgm:pt modelId="{C6776CB0-5EFE-42C6-B002-7F54CBAA25FB}" type="pres">
      <dgm:prSet presAssocID="{F5DF24BF-0EC0-4A40-9D6C-3688E96FEAA2}" presName="compositeShape" presStyleCnt="0">
        <dgm:presLayoutVars>
          <dgm:dir/>
          <dgm:resizeHandles/>
        </dgm:presLayoutVars>
      </dgm:prSet>
      <dgm:spPr/>
    </dgm:pt>
    <dgm:pt modelId="{45006908-C0A8-4C3D-92C6-2B04C7B4D544}" type="pres">
      <dgm:prSet presAssocID="{F5DF24BF-0EC0-4A40-9D6C-3688E96FEAA2}" presName="pyramid" presStyleLbl="node1" presStyleIdx="0" presStyleCnt="1"/>
      <dgm:spPr/>
    </dgm:pt>
    <dgm:pt modelId="{B9B8BF81-B080-4C41-A0C6-828522D90F03}" type="pres">
      <dgm:prSet presAssocID="{F5DF24BF-0EC0-4A40-9D6C-3688E96FEAA2}" presName="theList" presStyleCnt="0"/>
      <dgm:spPr/>
    </dgm:pt>
    <dgm:pt modelId="{011F4781-1AF0-451E-84CE-FC5DA8782072}" type="pres">
      <dgm:prSet presAssocID="{E04154A3-00FD-40A3-B9D5-73BAA6C2463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28BEFD-63E8-4751-892B-8AAD4B08A659}" type="pres">
      <dgm:prSet presAssocID="{E04154A3-00FD-40A3-B9D5-73BAA6C24632}" presName="aSpace" presStyleCnt="0"/>
      <dgm:spPr/>
    </dgm:pt>
    <dgm:pt modelId="{2B5063D9-38E2-4241-B865-84948B2CBC25}" type="pres">
      <dgm:prSet presAssocID="{FB39D6A2-1EEE-4A98-B8EB-DA47F26D3E9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A1A35D-177D-459F-BBC2-42B89EDB4299}" type="pres">
      <dgm:prSet presAssocID="{FB39D6A2-1EEE-4A98-B8EB-DA47F26D3E97}" presName="aSpace" presStyleCnt="0"/>
      <dgm:spPr/>
    </dgm:pt>
    <dgm:pt modelId="{00C37B33-08BB-4934-ADC2-95E86F56E2E4}" type="pres">
      <dgm:prSet presAssocID="{F6D3541E-E6A3-43B4-BD38-3B0EADB829C8}" presName="aNode" presStyleLbl="fgAcc1" presStyleIdx="2" presStyleCnt="3" custLinFactNeighborY="452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75727E-FACF-4EA8-9A5A-FF1A66551A9C}" type="pres">
      <dgm:prSet presAssocID="{F6D3541E-E6A3-43B4-BD38-3B0EADB829C8}" presName="aSpace" presStyleCnt="0"/>
      <dgm:spPr/>
    </dgm:pt>
  </dgm:ptLst>
  <dgm:cxnLst>
    <dgm:cxn modelId="{D3E6DE8F-99D5-4A67-A4EA-AEE9C003E33F}" srcId="{F5DF24BF-0EC0-4A40-9D6C-3688E96FEAA2}" destId="{E04154A3-00FD-40A3-B9D5-73BAA6C24632}" srcOrd="0" destOrd="0" parTransId="{8A2E37F3-3023-4858-B290-D5410A5FF4E2}" sibTransId="{A1F67DFE-486B-4EBB-B385-265B94404E48}"/>
    <dgm:cxn modelId="{9D15D1E3-B334-4D45-A281-5DA4038D03E3}" type="presOf" srcId="{FB39D6A2-1EEE-4A98-B8EB-DA47F26D3E97}" destId="{2B5063D9-38E2-4241-B865-84948B2CBC25}" srcOrd="0" destOrd="0" presId="urn:microsoft.com/office/officeart/2005/8/layout/pyramid2"/>
    <dgm:cxn modelId="{099A072C-8012-4A8A-9487-45ADE1ABA1E6}" type="presOf" srcId="{E04154A3-00FD-40A3-B9D5-73BAA6C24632}" destId="{011F4781-1AF0-451E-84CE-FC5DA8782072}" srcOrd="0" destOrd="0" presId="urn:microsoft.com/office/officeart/2005/8/layout/pyramid2"/>
    <dgm:cxn modelId="{1C3B9C3F-3C9C-4504-80D5-4F611028EF6E}" srcId="{F5DF24BF-0EC0-4A40-9D6C-3688E96FEAA2}" destId="{FB39D6A2-1EEE-4A98-B8EB-DA47F26D3E97}" srcOrd="1" destOrd="0" parTransId="{F8624DE0-9BC3-4155-A982-0BB7927957F3}" sibTransId="{3914DE86-44DC-4456-8D8B-E0137471DF65}"/>
    <dgm:cxn modelId="{31A1549F-9DDB-4B13-A42E-0FCF4444FDF6}" srcId="{F5DF24BF-0EC0-4A40-9D6C-3688E96FEAA2}" destId="{F6D3541E-E6A3-43B4-BD38-3B0EADB829C8}" srcOrd="2" destOrd="0" parTransId="{5A521729-23BD-4AB6-ADAD-1DDD7D8D32A1}" sibTransId="{EC5B90F3-B22A-4A50-9F76-2B136ACCF4B6}"/>
    <dgm:cxn modelId="{50C95A89-136A-485C-80EA-56DB43D63802}" type="presOf" srcId="{F5DF24BF-0EC0-4A40-9D6C-3688E96FEAA2}" destId="{C6776CB0-5EFE-42C6-B002-7F54CBAA25FB}" srcOrd="0" destOrd="0" presId="urn:microsoft.com/office/officeart/2005/8/layout/pyramid2"/>
    <dgm:cxn modelId="{A53856C0-67BD-4CEA-8DE7-EFE6E93BEC39}" type="presOf" srcId="{F6D3541E-E6A3-43B4-BD38-3B0EADB829C8}" destId="{00C37B33-08BB-4934-ADC2-95E86F56E2E4}" srcOrd="0" destOrd="0" presId="urn:microsoft.com/office/officeart/2005/8/layout/pyramid2"/>
    <dgm:cxn modelId="{8A909967-CF5A-4E24-8E1D-EED46F1374E3}" type="presParOf" srcId="{C6776CB0-5EFE-42C6-B002-7F54CBAA25FB}" destId="{45006908-C0A8-4C3D-92C6-2B04C7B4D544}" srcOrd="0" destOrd="0" presId="urn:microsoft.com/office/officeart/2005/8/layout/pyramid2"/>
    <dgm:cxn modelId="{F698800D-3952-40D6-8043-B3756E97B4D0}" type="presParOf" srcId="{C6776CB0-5EFE-42C6-B002-7F54CBAA25FB}" destId="{B9B8BF81-B080-4C41-A0C6-828522D90F03}" srcOrd="1" destOrd="0" presId="urn:microsoft.com/office/officeart/2005/8/layout/pyramid2"/>
    <dgm:cxn modelId="{25BEF227-775C-4921-8EC8-31BDE17B53AD}" type="presParOf" srcId="{B9B8BF81-B080-4C41-A0C6-828522D90F03}" destId="{011F4781-1AF0-451E-84CE-FC5DA8782072}" srcOrd="0" destOrd="0" presId="urn:microsoft.com/office/officeart/2005/8/layout/pyramid2"/>
    <dgm:cxn modelId="{041FD291-7FFF-4799-90E6-0F2848DB3EC2}" type="presParOf" srcId="{B9B8BF81-B080-4C41-A0C6-828522D90F03}" destId="{A328BEFD-63E8-4751-892B-8AAD4B08A659}" srcOrd="1" destOrd="0" presId="urn:microsoft.com/office/officeart/2005/8/layout/pyramid2"/>
    <dgm:cxn modelId="{CBDE2ABE-D3CA-4542-82E3-D49A16CF994A}" type="presParOf" srcId="{B9B8BF81-B080-4C41-A0C6-828522D90F03}" destId="{2B5063D9-38E2-4241-B865-84948B2CBC25}" srcOrd="2" destOrd="0" presId="urn:microsoft.com/office/officeart/2005/8/layout/pyramid2"/>
    <dgm:cxn modelId="{BFB3A047-F946-46B8-A9AE-E166CAB28DD1}" type="presParOf" srcId="{B9B8BF81-B080-4C41-A0C6-828522D90F03}" destId="{A0A1A35D-177D-459F-BBC2-42B89EDB4299}" srcOrd="3" destOrd="0" presId="urn:microsoft.com/office/officeart/2005/8/layout/pyramid2"/>
    <dgm:cxn modelId="{24F378CD-516E-448B-898F-C6B151DACF73}" type="presParOf" srcId="{B9B8BF81-B080-4C41-A0C6-828522D90F03}" destId="{00C37B33-08BB-4934-ADC2-95E86F56E2E4}" srcOrd="4" destOrd="0" presId="urn:microsoft.com/office/officeart/2005/8/layout/pyramid2"/>
    <dgm:cxn modelId="{DFB519A7-6621-4198-92FD-0950E3334949}" type="presParOf" srcId="{B9B8BF81-B080-4C41-A0C6-828522D90F03}" destId="{A275727E-FACF-4EA8-9A5A-FF1A66551A9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F6133-9392-4FF8-929B-635B5AD7F6C4}">
      <dsp:nvSpPr>
        <dsp:cNvPr id="0" name=""/>
        <dsp:cNvSpPr/>
      </dsp:nvSpPr>
      <dsp:spPr>
        <a:xfrm>
          <a:off x="-4466815" y="-685021"/>
          <a:ext cx="5321331" cy="5321331"/>
        </a:xfrm>
        <a:prstGeom prst="blockArc">
          <a:avLst>
            <a:gd name="adj1" fmla="val 18900000"/>
            <a:gd name="adj2" fmla="val 2700000"/>
            <a:gd name="adj3" fmla="val 40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0D927-8B63-41DA-B5B4-E0E332659CCF}">
      <dsp:nvSpPr>
        <dsp:cNvPr id="0" name=""/>
        <dsp:cNvSpPr/>
      </dsp:nvSpPr>
      <dsp:spPr>
        <a:xfrm>
          <a:off x="549560" y="395128"/>
          <a:ext cx="4783421" cy="790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267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b="1" kern="1200" dirty="0" smtClean="0"/>
            <a:t>1 кат</a:t>
          </a:r>
          <a:r>
            <a:rPr lang="uk-UA" sz="4100" kern="1200" dirty="0" smtClean="0"/>
            <a:t>. – </a:t>
          </a:r>
          <a:r>
            <a:rPr lang="uk-UA" sz="4100" b="1" kern="1200" dirty="0" smtClean="0">
              <a:solidFill>
                <a:schemeClr val="tx1"/>
              </a:solidFill>
            </a:rPr>
            <a:t>322</a:t>
          </a:r>
          <a:r>
            <a:rPr lang="uk-UA" sz="4100" kern="1200" dirty="0" smtClean="0"/>
            <a:t> осіб</a:t>
          </a:r>
          <a:endParaRPr lang="ru-RU" sz="4100" kern="1200" dirty="0"/>
        </a:p>
      </dsp:txBody>
      <dsp:txXfrm>
        <a:off x="549560" y="395128"/>
        <a:ext cx="4783421" cy="790257"/>
      </dsp:txXfrm>
    </dsp:sp>
    <dsp:sp modelId="{69C75DDF-7B80-419E-9BA8-93600ACAA848}">
      <dsp:nvSpPr>
        <dsp:cNvPr id="0" name=""/>
        <dsp:cNvSpPr/>
      </dsp:nvSpPr>
      <dsp:spPr>
        <a:xfrm>
          <a:off x="55649" y="296346"/>
          <a:ext cx="987821" cy="987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148A2-92C5-48B4-91FD-F6AEEDFB2CFF}">
      <dsp:nvSpPr>
        <dsp:cNvPr id="0" name=""/>
        <dsp:cNvSpPr/>
      </dsp:nvSpPr>
      <dsp:spPr>
        <a:xfrm>
          <a:off x="836818" y="1580515"/>
          <a:ext cx="4496162" cy="790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267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b="1" kern="1200" dirty="0" smtClean="0"/>
            <a:t>2 кат</a:t>
          </a:r>
          <a:r>
            <a:rPr lang="uk-UA" sz="4100" kern="1200" dirty="0" smtClean="0"/>
            <a:t>. – </a:t>
          </a:r>
          <a:r>
            <a:rPr lang="uk-UA" sz="4100" b="1" kern="1200" dirty="0" smtClean="0">
              <a:solidFill>
                <a:schemeClr val="tx1"/>
              </a:solidFill>
            </a:rPr>
            <a:t>83</a:t>
          </a:r>
          <a:r>
            <a:rPr lang="uk-UA" sz="4100" kern="1200" dirty="0" smtClean="0"/>
            <a:t> осіб </a:t>
          </a:r>
          <a:endParaRPr lang="ru-RU" sz="4100" kern="1200" dirty="0"/>
        </a:p>
      </dsp:txBody>
      <dsp:txXfrm>
        <a:off x="836818" y="1580515"/>
        <a:ext cx="4496162" cy="790257"/>
      </dsp:txXfrm>
    </dsp:sp>
    <dsp:sp modelId="{058AD4F5-11C7-404E-ABA9-11A33B6874CA}">
      <dsp:nvSpPr>
        <dsp:cNvPr id="0" name=""/>
        <dsp:cNvSpPr/>
      </dsp:nvSpPr>
      <dsp:spPr>
        <a:xfrm>
          <a:off x="342907" y="1481733"/>
          <a:ext cx="987821" cy="987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D6EEB-B91C-483A-844D-1DFC6174E866}">
      <dsp:nvSpPr>
        <dsp:cNvPr id="0" name=""/>
        <dsp:cNvSpPr/>
      </dsp:nvSpPr>
      <dsp:spPr>
        <a:xfrm>
          <a:off x="549560" y="2765901"/>
          <a:ext cx="4783421" cy="790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267" tIns="104140" rIns="104140" bIns="10414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b="1" kern="1200" dirty="0" smtClean="0"/>
            <a:t>4 кат</a:t>
          </a:r>
          <a:r>
            <a:rPr lang="uk-UA" sz="4100" kern="1200" dirty="0" smtClean="0"/>
            <a:t>. – </a:t>
          </a:r>
          <a:r>
            <a:rPr lang="uk-UA" sz="4100" b="1" kern="1200" dirty="0" smtClean="0">
              <a:solidFill>
                <a:schemeClr val="tx1"/>
              </a:solidFill>
            </a:rPr>
            <a:t>259</a:t>
          </a:r>
          <a:r>
            <a:rPr lang="uk-UA" sz="4100" kern="1200" dirty="0" smtClean="0"/>
            <a:t> осіб</a:t>
          </a:r>
          <a:endParaRPr lang="ru-RU" sz="4100" kern="1200" dirty="0"/>
        </a:p>
      </dsp:txBody>
      <dsp:txXfrm>
        <a:off x="549560" y="2765901"/>
        <a:ext cx="4783421" cy="790257"/>
      </dsp:txXfrm>
    </dsp:sp>
    <dsp:sp modelId="{D9D89713-C060-47B1-8827-004DFFE5F76A}">
      <dsp:nvSpPr>
        <dsp:cNvPr id="0" name=""/>
        <dsp:cNvSpPr/>
      </dsp:nvSpPr>
      <dsp:spPr>
        <a:xfrm>
          <a:off x="55649" y="2667119"/>
          <a:ext cx="987821" cy="9878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3487C-895D-4C0F-836F-82991BEC8C55}">
      <dsp:nvSpPr>
        <dsp:cNvPr id="0" name=""/>
        <dsp:cNvSpPr/>
      </dsp:nvSpPr>
      <dsp:spPr>
        <a:xfrm>
          <a:off x="1151985" y="1618784"/>
          <a:ext cx="750316" cy="356859"/>
        </a:xfrm>
        <a:custGeom>
          <a:avLst/>
          <a:gdLst/>
          <a:ahLst/>
          <a:cxnLst/>
          <a:rect l="0" t="0" r="0" b="0"/>
          <a:pathLst>
            <a:path>
              <a:moveTo>
                <a:pt x="0" y="356859"/>
              </a:moveTo>
              <a:lnTo>
                <a:pt x="375158" y="356859"/>
              </a:lnTo>
              <a:lnTo>
                <a:pt x="375158" y="0"/>
              </a:lnTo>
              <a:lnTo>
                <a:pt x="75031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06372" y="1776442"/>
        <a:ext cx="41542" cy="41542"/>
      </dsp:txXfrm>
    </dsp:sp>
    <dsp:sp modelId="{91C2D5A6-72B3-4C64-B8CC-AA7558C2E349}">
      <dsp:nvSpPr>
        <dsp:cNvPr id="0" name=""/>
        <dsp:cNvSpPr/>
      </dsp:nvSpPr>
      <dsp:spPr>
        <a:xfrm rot="16200000">
          <a:off x="-1194441" y="1601004"/>
          <a:ext cx="3943574" cy="749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900" kern="1200" dirty="0" smtClean="0"/>
            <a:t>6 пацієнтів</a:t>
          </a:r>
          <a:endParaRPr lang="ru-RU" sz="4900" kern="1200" dirty="0"/>
        </a:p>
      </dsp:txBody>
      <dsp:txXfrm>
        <a:off x="-1194441" y="1601004"/>
        <a:ext cx="3943574" cy="749279"/>
      </dsp:txXfrm>
    </dsp:sp>
    <dsp:sp modelId="{0006DE64-C0F6-4C08-AD2C-E23F37A92538}">
      <dsp:nvSpPr>
        <dsp:cNvPr id="0" name=""/>
        <dsp:cNvSpPr/>
      </dsp:nvSpPr>
      <dsp:spPr>
        <a:xfrm>
          <a:off x="1902301" y="1065108"/>
          <a:ext cx="3343342" cy="1107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6</a:t>
          </a:r>
          <a:r>
            <a:rPr lang="uk-UA" sz="2000" b="1" kern="1200" dirty="0" smtClean="0"/>
            <a:t> </a:t>
          </a:r>
          <a:r>
            <a:rPr lang="uk-UA" sz="2000" kern="1200" dirty="0" smtClean="0"/>
            <a:t>хворих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 підозрою на рецидив ТБ</a:t>
          </a:r>
          <a:endParaRPr lang="ru-RU" sz="2000" kern="1200" dirty="0"/>
        </a:p>
      </dsp:txBody>
      <dsp:txXfrm>
        <a:off x="1902301" y="1065108"/>
        <a:ext cx="3343342" cy="1107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0.45493</cdr:x>
      <cdr:y>0.58687</cdr:y>
    </cdr:from>
    <cdr:to>
      <cdr:x>0.72835</cdr:x>
      <cdr:y>0.74408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89313" y="2632001"/>
          <a:ext cx="2097163" cy="705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2400" dirty="0"/>
            <a:t>в</a:t>
          </a:r>
          <a:r>
            <a:rPr lang="uk-UA" sz="2400" dirty="0" smtClean="0"/>
            <a:t> </a:t>
          </a:r>
          <a:r>
            <a:rPr lang="uk-UA" sz="2400" dirty="0" err="1" smtClean="0"/>
            <a:t>т.ч</a:t>
          </a:r>
          <a:r>
            <a:rPr lang="uk-UA" sz="2400" dirty="0" smtClean="0"/>
            <a:t>. іногородні -</a:t>
          </a:r>
          <a:r>
            <a:rPr lang="uk-UA" sz="2400" b="1" dirty="0" smtClean="0"/>
            <a:t>10</a:t>
          </a:r>
          <a:r>
            <a:rPr lang="uk-UA" sz="2400" dirty="0" smtClean="0"/>
            <a:t> хворих</a:t>
          </a:r>
          <a:endParaRPr lang="uk-UA" sz="2400" dirty="0"/>
        </a:p>
      </cdr:txBody>
    </cdr:sp>
  </cdr:relSizeAnchor>
  <cdr:relSizeAnchor xmlns:cdr="http://schemas.openxmlformats.org/drawingml/2006/chartDrawing">
    <cdr:from>
      <cdr:x>0.41353</cdr:x>
      <cdr:y>0.52077</cdr:y>
    </cdr:from>
    <cdr:to>
      <cdr:x>0.4353</cdr:x>
      <cdr:y>0.74974</cdr:y>
    </cdr:to>
    <cdr:sp macro="" textlink="">
      <cdr:nvSpPr>
        <cdr:cNvPr id="5" name="Правая фигурная скобка 4"/>
        <cdr:cNvSpPr/>
      </cdr:nvSpPr>
      <cdr:spPr>
        <a:xfrm xmlns:a="http://schemas.openxmlformats.org/drawingml/2006/main">
          <a:off x="3171761" y="2335539"/>
          <a:ext cx="167040" cy="1026899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uk-UA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6C168-C624-4B52-B04C-175BC439E686}" type="datetimeFigureOut">
              <a:rPr lang="uk-UA" smtClean="0"/>
              <a:t>16.01.2020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8E22A-4576-46EA-AC99-A64E72B975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6067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5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6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90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5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6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8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20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5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5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1A48-F18A-45B3-BC05-1E27DA3F88AF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8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8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1/16/2020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1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656" y="785049"/>
            <a:ext cx="10540539" cy="356616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/>
              <a:t>«Про результати надання медичної допомоги у структурних підрозділах закладу. </a:t>
            </a:r>
            <a:br>
              <a:rPr lang="uk-UA" sz="5400" b="1" dirty="0" smtClean="0"/>
            </a:br>
            <a:r>
              <a:rPr lang="uk-UA" sz="5400" b="1" dirty="0" smtClean="0"/>
              <a:t>Вирішення </a:t>
            </a:r>
            <a:r>
              <a:rPr lang="uk-UA" sz="5400" b="1" dirty="0"/>
              <a:t>проблемних </a:t>
            </a:r>
            <a:r>
              <a:rPr lang="uk-UA" sz="5400" b="1" dirty="0" smtClean="0"/>
              <a:t>питань.» 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2328" y="5043148"/>
            <a:ext cx="10058400" cy="114300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uk-UA" b="1" dirty="0" smtClean="0">
                <a:solidFill>
                  <a:schemeClr val="tx1"/>
                </a:solidFill>
              </a:rPr>
              <a:t>Заступник директора з медичних питань КНП ХОР «ОПТД №1»</a:t>
            </a:r>
          </a:p>
          <a:p>
            <a:pPr algn="r"/>
            <a:r>
              <a:rPr lang="uk-UA" b="1" smtClean="0">
                <a:solidFill>
                  <a:schemeClr val="tx1"/>
                </a:solidFill>
              </a:rPr>
              <a:t>Натал</a:t>
            </a:r>
            <a:r>
              <a:rPr lang="uk-UA" b="1">
                <a:solidFill>
                  <a:schemeClr val="tx1"/>
                </a:solidFill>
              </a:rPr>
              <a:t>і</a:t>
            </a:r>
            <a:r>
              <a:rPr lang="uk-UA" b="1" smtClean="0">
                <a:solidFill>
                  <a:schemeClr val="tx1"/>
                </a:solidFill>
              </a:rPr>
              <a:t>я </a:t>
            </a:r>
            <a:r>
              <a:rPr lang="uk-UA" b="1" dirty="0" smtClean="0">
                <a:solidFill>
                  <a:schemeClr val="tx1"/>
                </a:solidFill>
              </a:rPr>
              <a:t>Вороніна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2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765" y="402958"/>
            <a:ext cx="10058400" cy="884953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Проліковані категорії ТБ в 2019 році</a:t>
            </a:r>
            <a:endParaRPr lang="ru-RU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392874"/>
              </p:ext>
            </p:extLst>
          </p:nvPr>
        </p:nvGraphicFramePr>
        <p:xfrm>
          <a:off x="960895" y="1846265"/>
          <a:ext cx="10194468" cy="4368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35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182" y="678875"/>
            <a:ext cx="11345575" cy="91517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chemeClr val="bg2">
                    <a:lumMod val="50000"/>
                  </a:schemeClr>
                </a:solidFill>
              </a:rPr>
              <a:t>322 </a:t>
            </a:r>
            <a:r>
              <a:rPr lang="uk-UA" sz="4000" b="1" dirty="0" smtClean="0"/>
              <a:t>( 44,4%) пролікованих хворих з </a:t>
            </a:r>
            <a:r>
              <a:rPr lang="uk-UA" sz="4000" b="1" dirty="0" smtClean="0">
                <a:solidFill>
                  <a:schemeClr val="bg2">
                    <a:lumMod val="50000"/>
                  </a:schemeClr>
                </a:solidFill>
              </a:rPr>
              <a:t>ВДТБ</a:t>
            </a:r>
            <a:r>
              <a:rPr lang="uk-UA" sz="4000" b="1" dirty="0" smtClean="0"/>
              <a:t> в 2019 році </a:t>
            </a:r>
            <a:br>
              <a:rPr lang="uk-UA" sz="4000" b="1" dirty="0" smtClean="0"/>
            </a:br>
            <a:r>
              <a:rPr lang="uk-UA" sz="4000" b="1" dirty="0" smtClean="0"/>
              <a:t>( 307 в 2018р.),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у </a:t>
            </a:r>
            <a:r>
              <a:rPr lang="uk-UA" b="1" dirty="0" err="1" smtClean="0"/>
              <a:t>т.ч</a:t>
            </a:r>
            <a:r>
              <a:rPr lang="uk-UA" b="1" dirty="0" smtClean="0"/>
              <a:t>. МБТ «+» 68,6%    </a:t>
            </a:r>
            <a:r>
              <a:rPr lang="en-US" b="1" dirty="0" smtClean="0"/>
              <a:t>CV</a:t>
            </a:r>
            <a:r>
              <a:rPr lang="uk-UA" b="1" dirty="0" smtClean="0"/>
              <a:t> «+» 59,9%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87857" y="5406592"/>
            <a:ext cx="8847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/>
              <a:t>Середній термін перебування на ліжку 75,8 днів</a:t>
            </a:r>
            <a:endParaRPr lang="uk-UA" sz="32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12833048"/>
              </p:ext>
            </p:extLst>
          </p:nvPr>
        </p:nvGraphicFramePr>
        <p:xfrm>
          <a:off x="2209741" y="2229823"/>
          <a:ext cx="8003654" cy="3176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578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4" grpId="0">
        <p:bldSub>
          <a:bldChart bld="category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323" y="291289"/>
            <a:ext cx="8502299" cy="110905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В 2019 році проліковано </a:t>
            </a: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83</a:t>
            </a:r>
            <a:r>
              <a:rPr lang="uk-UA" sz="3600" b="1" dirty="0" smtClean="0"/>
              <a:t> хворих </a:t>
            </a:r>
            <a:r>
              <a:rPr lang="uk-UA" sz="3600" b="1" dirty="0" smtClean="0">
                <a:solidFill>
                  <a:schemeClr val="accent3">
                    <a:lumMod val="75000"/>
                  </a:schemeClr>
                </a:solidFill>
              </a:rPr>
              <a:t>ІІ</a:t>
            </a:r>
            <a:r>
              <a:rPr lang="uk-UA" sz="3600" b="1" dirty="0" smtClean="0"/>
              <a:t> кат.,</a:t>
            </a:r>
            <a:br>
              <a:rPr lang="uk-UA" sz="3600" b="1" dirty="0" smtClean="0"/>
            </a:br>
            <a:r>
              <a:rPr lang="uk-UA" sz="3600" b="1" dirty="0" smtClean="0"/>
              <a:t>у </a:t>
            </a:r>
            <a:r>
              <a:rPr lang="uk-UA" sz="3600" b="1" dirty="0" err="1" smtClean="0"/>
              <a:t>т.ч</a:t>
            </a:r>
            <a:r>
              <a:rPr lang="uk-UA" sz="3600" b="1" dirty="0" smtClean="0"/>
              <a:t>. МБТ «+» 79,5 %   </a:t>
            </a:r>
            <a:r>
              <a:rPr lang="en-US" sz="3600" b="1" dirty="0" smtClean="0"/>
              <a:t>CV </a:t>
            </a:r>
            <a:r>
              <a:rPr lang="uk-UA" sz="3600" b="1" dirty="0" smtClean="0"/>
              <a:t>«+» 75,9 %</a:t>
            </a:r>
            <a:endParaRPr lang="ru-RU" sz="3600" b="1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8991537"/>
              </p:ext>
            </p:extLst>
          </p:nvPr>
        </p:nvGraphicFramePr>
        <p:xfrm>
          <a:off x="6141494" y="1692321"/>
          <a:ext cx="5568286" cy="451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77560896"/>
              </p:ext>
            </p:extLst>
          </p:nvPr>
        </p:nvGraphicFramePr>
        <p:xfrm>
          <a:off x="395785" y="1525874"/>
          <a:ext cx="6546376" cy="4274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69494" y="6080415"/>
            <a:ext cx="7553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Середній</a:t>
            </a:r>
            <a:r>
              <a:rPr lang="ru-RU" sz="2400" b="1" dirty="0"/>
              <a:t> </a:t>
            </a:r>
            <a:r>
              <a:rPr lang="ru-RU" sz="2400" b="1" dirty="0" err="1"/>
              <a:t>термін</a:t>
            </a:r>
            <a:r>
              <a:rPr lang="ru-RU" sz="2400" b="1" dirty="0"/>
              <a:t> </a:t>
            </a:r>
            <a:r>
              <a:rPr lang="ru-RU" sz="2400" b="1" dirty="0" err="1"/>
              <a:t>перебування</a:t>
            </a:r>
            <a:r>
              <a:rPr lang="ru-RU" sz="2400" b="1" dirty="0"/>
              <a:t> на </a:t>
            </a:r>
            <a:r>
              <a:rPr lang="ru-RU" sz="2400" b="1" dirty="0" err="1"/>
              <a:t>ліжку</a:t>
            </a:r>
            <a:r>
              <a:rPr lang="ru-RU" sz="2400" b="1" dirty="0"/>
              <a:t> </a:t>
            </a:r>
            <a:r>
              <a:rPr lang="ru-RU" sz="2400" b="1" dirty="0" smtClean="0"/>
              <a:t>97 </a:t>
            </a:r>
            <a:r>
              <a:rPr lang="ru-RU" sz="2400" b="1" dirty="0" err="1"/>
              <a:t>днів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7262549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2" grpId="0">
        <p:bldSub>
          <a:bldChart bld="category"/>
        </p:bldSub>
      </p:bldGraphic>
      <p:bldGraphic spid="9" grpId="0">
        <p:bldSub>
          <a:bldChart bld="category"/>
        </p:bldSub>
      </p:bldGraphic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617" y="668305"/>
            <a:ext cx="11039177" cy="8229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259 ( 39%) </a:t>
            </a:r>
            <a:r>
              <a:rPr lang="uk-UA" b="1" dirty="0" smtClean="0"/>
              <a:t>хворих </a:t>
            </a:r>
            <a:r>
              <a:rPr lang="en-US" b="1" dirty="0" smtClean="0">
                <a:solidFill>
                  <a:srgbClr val="FF0000"/>
                </a:solidFill>
              </a:rPr>
              <a:t>IV</a:t>
            </a:r>
            <a:r>
              <a:rPr lang="uk-UA" b="1" dirty="0" smtClean="0"/>
              <a:t>кат. проліковано в 2019 році,</a:t>
            </a:r>
            <a:br>
              <a:rPr lang="uk-UA" b="1" dirty="0" smtClean="0"/>
            </a:br>
            <a:r>
              <a:rPr lang="uk-UA" b="1" dirty="0" smtClean="0"/>
              <a:t>у </a:t>
            </a:r>
            <a:r>
              <a:rPr lang="uk-UA" b="1" dirty="0" err="1" smtClean="0"/>
              <a:t>т.ч</a:t>
            </a:r>
            <a:r>
              <a:rPr lang="uk-UA" b="1" dirty="0" smtClean="0"/>
              <a:t>. МБТ «+»  98,5 %    </a:t>
            </a:r>
            <a:r>
              <a:rPr lang="en-US" b="1" dirty="0" smtClean="0"/>
              <a:t>CV</a:t>
            </a:r>
            <a:r>
              <a:rPr lang="uk-UA" b="1" dirty="0"/>
              <a:t> </a:t>
            </a:r>
            <a:r>
              <a:rPr lang="uk-UA" b="1" dirty="0" smtClean="0"/>
              <a:t>«+» 80,7 %</a:t>
            </a:r>
            <a:endParaRPr lang="ru-RU" b="1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3897184"/>
              </p:ext>
            </p:extLst>
          </p:nvPr>
        </p:nvGraphicFramePr>
        <p:xfrm>
          <a:off x="3070747" y="1714179"/>
          <a:ext cx="5818496" cy="3922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83642" y="5911783"/>
            <a:ext cx="8188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Середній</a:t>
            </a:r>
            <a:r>
              <a:rPr lang="ru-RU" sz="2800" b="1" dirty="0"/>
              <a:t> </a:t>
            </a:r>
            <a:r>
              <a:rPr lang="ru-RU" sz="2800" b="1" dirty="0" err="1"/>
              <a:t>термін</a:t>
            </a:r>
            <a:r>
              <a:rPr lang="ru-RU" sz="2800" b="1" dirty="0"/>
              <a:t> </a:t>
            </a:r>
            <a:r>
              <a:rPr lang="ru-RU" sz="2800" b="1" dirty="0" err="1"/>
              <a:t>перебування</a:t>
            </a:r>
            <a:r>
              <a:rPr lang="ru-RU" sz="2800" b="1" dirty="0"/>
              <a:t> на </a:t>
            </a:r>
            <a:r>
              <a:rPr lang="ru-RU" sz="2800" b="1" dirty="0" err="1"/>
              <a:t>ліжку</a:t>
            </a:r>
            <a:r>
              <a:rPr lang="ru-RU" sz="2800" b="1" dirty="0"/>
              <a:t> </a:t>
            </a:r>
            <a:r>
              <a:rPr lang="ru-RU" sz="2800" b="1" dirty="0" smtClean="0"/>
              <a:t>90,6 </a:t>
            </a:r>
            <a:r>
              <a:rPr lang="ru-RU" sz="2800" b="1" dirty="0" err="1"/>
              <a:t>днів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34150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2" grpId="0">
        <p:bldSub>
          <a:bldChart bld="category"/>
        </p:bldSub>
      </p:bldGraphic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9" y="374073"/>
            <a:ext cx="11499273" cy="118317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dirty="0" smtClean="0"/>
              <a:t>Ефективність стаціонарного лікування </a:t>
            </a:r>
            <a:br>
              <a:rPr lang="uk-UA" sz="4900" b="1" dirty="0" smtClean="0"/>
            </a:br>
            <a:r>
              <a:rPr lang="uk-UA" sz="4400" b="1" dirty="0" smtClean="0"/>
              <a:t>(припинення </a:t>
            </a:r>
            <a:r>
              <a:rPr lang="uk-UA" sz="4400" b="1" dirty="0" err="1" smtClean="0"/>
              <a:t>бактеріовиділення</a:t>
            </a:r>
            <a:r>
              <a:rPr lang="uk-UA" sz="4400" b="1" dirty="0" smtClean="0"/>
              <a:t> за мазком)</a:t>
            </a:r>
            <a:endParaRPr lang="ru-RU" sz="4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460392"/>
              </p:ext>
            </p:extLst>
          </p:nvPr>
        </p:nvGraphicFramePr>
        <p:xfrm>
          <a:off x="3105907" y="4030954"/>
          <a:ext cx="7563173" cy="254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48947" y="5009310"/>
            <a:ext cx="1635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accent2"/>
                </a:solidFill>
              </a:rPr>
              <a:t>2019 рік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20543832"/>
              </p:ext>
            </p:extLst>
          </p:nvPr>
        </p:nvGraphicFramePr>
        <p:xfrm>
          <a:off x="571185" y="1674984"/>
          <a:ext cx="6419351" cy="2929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48947" y="2349263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2018 рік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0663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2D70B1-B321-42EA-914B-20CB08111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>
                                            <p:graphicEl>
                                              <a:dgm id="{F02D70B1-B321-42EA-914B-20CB08111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>
                                            <p:graphicEl>
                                              <a:dgm id="{F02D70B1-B321-42EA-914B-20CB08111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DF37C9-92EF-4BE7-8C5D-997DFB1D3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">
                                            <p:graphicEl>
                                              <a:dgm id="{DBDF37C9-92EF-4BE7-8C5D-997DFB1D3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">
                                            <p:graphicEl>
                                              <a:dgm id="{DBDF37C9-92EF-4BE7-8C5D-997DFB1D3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F47258-F23E-43C7-955A-6F4C71CE0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">
                                            <p:graphicEl>
                                              <a:dgm id="{53F47258-F23E-43C7-955A-6F4C71CE0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">
                                            <p:graphicEl>
                                              <a:dgm id="{53F47258-F23E-43C7-955A-6F4C71CE0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032A40-1B45-41F8-95DE-DB6BC203B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">
                                            <p:graphicEl>
                                              <a:dgm id="{9B032A40-1B45-41F8-95DE-DB6BC203B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4">
                                            <p:graphicEl>
                                              <a:dgm id="{9B032A40-1B45-41F8-95DE-DB6BC203B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  <p:bldP spid="3" grpId="0"/>
      <p:bldGraphic spid="5" grpId="0">
        <p:bldAsOne/>
      </p:bldGraphic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713" y="110865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Аналіз ефективності </a:t>
            </a:r>
            <a:br>
              <a:rPr lang="uk-UA" b="1" dirty="0" smtClean="0"/>
            </a:br>
            <a:r>
              <a:rPr lang="uk-UA" b="1" dirty="0" smtClean="0"/>
              <a:t>стаціонарного етапу лікування</a:t>
            </a:r>
            <a:endParaRPr lang="uk-UA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391611"/>
              </p:ext>
            </p:extLst>
          </p:nvPr>
        </p:nvGraphicFramePr>
        <p:xfrm>
          <a:off x="177427" y="1433018"/>
          <a:ext cx="11864450" cy="5005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702"/>
                <a:gridCol w="651598"/>
                <a:gridCol w="912650"/>
                <a:gridCol w="912650"/>
                <a:gridCol w="912650"/>
                <a:gridCol w="912650"/>
                <a:gridCol w="912650"/>
                <a:gridCol w="912650"/>
                <a:gridCol w="912650"/>
                <a:gridCol w="912650"/>
                <a:gridCol w="912650"/>
                <a:gridCol w="912650"/>
                <a:gridCol w="912650"/>
              </a:tblGrid>
              <a:tr h="45281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І категорія</a:t>
                      </a:r>
                      <a:endParaRPr lang="uk-U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ІІ категорія</a:t>
                      </a:r>
                      <a:endParaRPr lang="uk-U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І</a:t>
                      </a:r>
                      <a:r>
                        <a:rPr lang="en-US" sz="2000" dirty="0" smtClean="0"/>
                        <a:t>V</a:t>
                      </a:r>
                      <a:r>
                        <a:rPr lang="uk-UA" sz="2000" dirty="0" smtClean="0"/>
                        <a:t> категорія</a:t>
                      </a:r>
                      <a:endParaRPr lang="uk-UA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781567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2018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2019</a:t>
                      </a:r>
                      <a:endParaRPr lang="uk-UA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2019</a:t>
                      </a:r>
                      <a:endParaRPr lang="uk-UA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2018</a:t>
                      </a:r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b="1" dirty="0" smtClean="0"/>
                        <a:t>2019</a:t>
                      </a:r>
                      <a:endParaRPr lang="uk-UA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45281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Абс</a:t>
                      </a:r>
                      <a:r>
                        <a:rPr lang="uk-UA" dirty="0" smtClean="0"/>
                        <a:t>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%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Абс</a:t>
                      </a:r>
                      <a:r>
                        <a:rPr lang="uk-UA" dirty="0" smtClean="0"/>
                        <a:t>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%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Абс</a:t>
                      </a:r>
                      <a:r>
                        <a:rPr lang="uk-UA" dirty="0" smtClean="0"/>
                        <a:t>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%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Абс</a:t>
                      </a:r>
                      <a:r>
                        <a:rPr lang="uk-UA" dirty="0" smtClean="0"/>
                        <a:t>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%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Абс</a:t>
                      </a:r>
                      <a:r>
                        <a:rPr lang="uk-UA" dirty="0" smtClean="0"/>
                        <a:t>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%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Абс</a:t>
                      </a:r>
                      <a:r>
                        <a:rPr lang="uk-UA" dirty="0" smtClean="0"/>
                        <a:t>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%</a:t>
                      </a:r>
                      <a:endParaRPr lang="uk-UA" dirty="0"/>
                    </a:p>
                  </a:txBody>
                  <a:tcPr/>
                </a:tc>
              </a:tr>
              <a:tr h="781567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Померло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4,6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7,1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11,8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4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4,8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6,4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7,7</a:t>
                      </a:r>
                      <a:endParaRPr lang="uk-UA" b="1" dirty="0"/>
                    </a:p>
                  </a:txBody>
                  <a:tcPr/>
                </a:tc>
              </a:tr>
              <a:tr h="61075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Перервано</a:t>
                      </a:r>
                      <a:r>
                        <a:rPr lang="uk-UA" sz="1400" baseline="0" dirty="0" smtClean="0"/>
                        <a:t> лікування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7,5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6,8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11,8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3,6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9,3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10,8</a:t>
                      </a:r>
                    </a:p>
                  </a:txBody>
                  <a:tcPr/>
                </a:tc>
              </a:tr>
              <a:tr h="61075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Переведено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3,2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1,1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-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3,4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3,9</a:t>
                      </a:r>
                    </a:p>
                  </a:txBody>
                  <a:tcPr/>
                </a:tc>
              </a:tr>
              <a:tr h="862246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Виписано по закінченню лікування</a:t>
                      </a:r>
                      <a:endParaRPr lang="uk-U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271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84,2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272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84,4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75,3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91,6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187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80,9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77,6</a:t>
                      </a:r>
                      <a:endParaRPr lang="uk-UA" b="1" dirty="0"/>
                    </a:p>
                  </a:txBody>
                  <a:tcPr/>
                </a:tc>
              </a:tr>
              <a:tr h="452812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всього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307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322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/>
                        <a:t>100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83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0" dirty="0" smtClean="0"/>
                        <a:t>100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233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259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100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37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714" y="1068249"/>
            <a:ext cx="3532911" cy="451658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4000" dirty="0"/>
              <a:t>В </a:t>
            </a:r>
            <a:r>
              <a:rPr lang="ru-RU" sz="4000" dirty="0" smtClean="0"/>
              <a:t>2019 </a:t>
            </a:r>
            <a:r>
              <a:rPr lang="ru-RU" sz="4000" dirty="0" err="1" smtClean="0"/>
              <a:t>році</a:t>
            </a:r>
            <a:r>
              <a:rPr lang="ru-RU" sz="4000" dirty="0" smtClean="0"/>
              <a:t> в </a:t>
            </a:r>
            <a:r>
              <a:rPr lang="ru-RU" sz="4000" dirty="0" err="1" smtClean="0"/>
              <a:t>стаціонарі</a:t>
            </a:r>
            <a:r>
              <a:rPr lang="ru-RU" sz="4000" dirty="0" smtClean="0"/>
              <a:t> </a:t>
            </a:r>
            <a:r>
              <a:rPr lang="ru-RU" sz="4000" dirty="0" err="1" smtClean="0"/>
              <a:t>проліковано</a:t>
            </a:r>
            <a:r>
              <a:rPr lang="ru-RU" sz="4000" dirty="0" smtClean="0"/>
              <a:t> -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solidFill>
                  <a:schemeClr val="accent2"/>
                </a:solidFill>
              </a:rPr>
              <a:t>105</a:t>
            </a:r>
            <a:r>
              <a:rPr lang="ru-RU" sz="4000" dirty="0" smtClean="0"/>
              <a:t> </a:t>
            </a:r>
            <a:r>
              <a:rPr lang="ru-RU" sz="4000" dirty="0" err="1" smtClean="0"/>
              <a:t>хворих</a:t>
            </a:r>
            <a:r>
              <a:rPr lang="ru-RU" sz="4000" dirty="0" smtClean="0"/>
              <a:t> з</a:t>
            </a:r>
            <a:br>
              <a:rPr lang="ru-RU" sz="4000" dirty="0" smtClean="0"/>
            </a:br>
            <a:r>
              <a:rPr lang="ru-RU" sz="4000" dirty="0" smtClean="0"/>
              <a:t>Ко-</a:t>
            </a:r>
            <a:r>
              <a:rPr lang="ru-RU" sz="4000" dirty="0" err="1" smtClean="0"/>
              <a:t>інфекцією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( </a:t>
            </a:r>
            <a:r>
              <a:rPr lang="ru-RU" sz="4000" dirty="0" smtClean="0"/>
              <a:t>15,2 % )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померло- </a:t>
            </a:r>
            <a:r>
              <a:rPr lang="ru-RU" sz="4000" b="1" dirty="0" smtClean="0">
                <a:solidFill>
                  <a:schemeClr val="tx1"/>
                </a:solidFill>
              </a:rPr>
              <a:t>16 </a:t>
            </a:r>
            <a:r>
              <a:rPr lang="ru-RU" sz="4000" dirty="0" smtClean="0"/>
              <a:t>(15,2 %)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8013" y="249383"/>
            <a:ext cx="7536168" cy="2512614"/>
          </a:xfrm>
        </p:spPr>
        <p:txBody>
          <a:bodyPr>
            <a:normAutofit fontScale="92500" lnSpcReduction="10000"/>
          </a:bodyPr>
          <a:lstStyle/>
          <a:p>
            <a:r>
              <a:rPr lang="uk-UA" sz="4000" dirty="0" smtClean="0"/>
              <a:t>Перебували в стаціонарі 7916 дні</a:t>
            </a:r>
            <a:endParaRPr lang="ru-RU" sz="4000" dirty="0" smtClean="0"/>
          </a:p>
          <a:p>
            <a:r>
              <a:rPr lang="ru-RU" sz="4000" dirty="0" err="1" smtClean="0"/>
              <a:t>середне</a:t>
            </a:r>
            <a:r>
              <a:rPr lang="ru-RU" sz="4000" dirty="0" smtClean="0"/>
              <a:t> </a:t>
            </a:r>
            <a:r>
              <a:rPr lang="ru-RU" sz="4000" dirty="0" err="1" smtClean="0"/>
              <a:t>перебування</a:t>
            </a:r>
            <a:r>
              <a:rPr lang="ru-RU" sz="4000" dirty="0" smtClean="0"/>
              <a:t> на ліжку-</a:t>
            </a: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75,4</a:t>
            </a:r>
            <a:r>
              <a:rPr lang="ru-RU" sz="4000" dirty="0" smtClean="0"/>
              <a:t> дня</a:t>
            </a:r>
          </a:p>
          <a:p>
            <a:r>
              <a:rPr lang="uk-UA" sz="4000" b="1" dirty="0" smtClean="0"/>
              <a:t>АРТ</a:t>
            </a:r>
            <a:r>
              <a:rPr lang="uk-UA" sz="4000" dirty="0" smtClean="0"/>
              <a:t> отримували </a:t>
            </a:r>
            <a:r>
              <a:rPr lang="uk-UA" sz="4000" b="1" dirty="0" smtClean="0"/>
              <a:t>81</a:t>
            </a:r>
            <a:r>
              <a:rPr lang="uk-UA" sz="4000" dirty="0" smtClean="0"/>
              <a:t> хворих (</a:t>
            </a:r>
            <a:r>
              <a:rPr lang="uk-UA" sz="4000" b="1" dirty="0" smtClean="0"/>
              <a:t>77,1</a:t>
            </a:r>
            <a:r>
              <a:rPr lang="uk-UA" sz="4000" dirty="0" smtClean="0"/>
              <a:t>%)</a:t>
            </a:r>
            <a:endParaRPr lang="ru-RU" sz="4000" dirty="0"/>
          </a:p>
          <a:p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84667111"/>
              </p:ext>
            </p:extLst>
          </p:nvPr>
        </p:nvGraphicFramePr>
        <p:xfrm>
          <a:off x="4907381" y="2626279"/>
          <a:ext cx="6502400" cy="409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4855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Graphic spid="9" grpId="0">
        <p:bldSub>
          <a:bldChart bld="category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898" y="409431"/>
            <a:ext cx="3536388" cy="2965497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В 2019 році отримали лікування </a:t>
            </a:r>
            <a:r>
              <a:rPr lang="uk-UA" sz="3600" b="1" dirty="0" smtClean="0">
                <a:solidFill>
                  <a:schemeClr val="accent2"/>
                </a:solidFill>
              </a:rPr>
              <a:t>125 </a:t>
            </a:r>
            <a:r>
              <a:rPr lang="uk-UA" sz="3600" b="1" dirty="0" smtClean="0"/>
              <a:t>працюючих</a:t>
            </a:r>
            <a:br>
              <a:rPr lang="uk-UA" sz="3600" b="1" dirty="0" smtClean="0"/>
            </a:br>
            <a:r>
              <a:rPr lang="uk-UA" sz="3600" b="1" dirty="0" smtClean="0"/>
              <a:t>(в 2018 році-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119</a:t>
            </a:r>
            <a:r>
              <a:rPr lang="uk-UA" sz="3600" b="1" dirty="0" smtClean="0"/>
              <a:t>)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04716" y="3630303"/>
            <a:ext cx="3758221" cy="2051007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Кількість ліжко-днів </a:t>
            </a:r>
            <a:r>
              <a:rPr lang="uk-UA" sz="2800" b="1" dirty="0" smtClean="0">
                <a:solidFill>
                  <a:srgbClr val="FF0000"/>
                </a:solidFill>
              </a:rPr>
              <a:t>11684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uk-UA" sz="2800" b="1" dirty="0" smtClean="0"/>
              <a:t>Середній ліжко-день </a:t>
            </a:r>
            <a:r>
              <a:rPr lang="uk-UA" sz="2800" b="1" dirty="0" smtClean="0">
                <a:solidFill>
                  <a:srgbClr val="FF0000"/>
                </a:solidFill>
              </a:rPr>
              <a:t>93,5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09092722"/>
              </p:ext>
            </p:extLst>
          </p:nvPr>
        </p:nvGraphicFramePr>
        <p:xfrm>
          <a:off x="3843583" y="301529"/>
          <a:ext cx="7868677" cy="557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08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  <p:bldGraphic spid="7" grpId="0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8654" y="332509"/>
            <a:ext cx="11582401" cy="12474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2019 </a:t>
            </a:r>
            <a:r>
              <a:rPr lang="ru-RU" dirty="0" err="1" smtClean="0"/>
              <a:t>році</a:t>
            </a:r>
            <a:r>
              <a:rPr lang="ru-RU" dirty="0" smtClean="0"/>
              <a:t> на МСЕК </a:t>
            </a:r>
            <a:r>
              <a:rPr lang="ru-RU" dirty="0" err="1" smtClean="0"/>
              <a:t>було</a:t>
            </a:r>
            <a:r>
              <a:rPr lang="ru-RU" dirty="0" smtClean="0"/>
              <a:t> направлено  </a:t>
            </a:r>
            <a:r>
              <a:rPr lang="ru-RU" sz="5300" b="1" dirty="0" smtClean="0">
                <a:solidFill>
                  <a:schemeClr val="accent2"/>
                </a:solidFill>
              </a:rPr>
              <a:t>22</a:t>
            </a:r>
            <a:r>
              <a:rPr lang="ru-RU" sz="5300" b="1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хворих</a:t>
            </a: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290952"/>
              </p:ext>
            </p:extLst>
          </p:nvPr>
        </p:nvGraphicFramePr>
        <p:xfrm>
          <a:off x="2391906" y="1488593"/>
          <a:ext cx="4525791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97011256"/>
              </p:ext>
            </p:extLst>
          </p:nvPr>
        </p:nvGraphicFramePr>
        <p:xfrm>
          <a:off x="2743200" y="1856511"/>
          <a:ext cx="6442365" cy="4351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402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7554CF-039B-46B6-BEC8-13C0F3725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">
                                            <p:graphicEl>
                                              <a:dgm id="{CE7554CF-039B-46B6-BEC8-13C0F3725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882353-8057-4041-8E18-91076E8E7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2">
                                            <p:graphicEl>
                                              <a:dgm id="{E5882353-8057-4041-8E18-91076E8E7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08623-E5BD-482C-B29A-71C7D6D0A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2">
                                            <p:graphicEl>
                                              <a:dgm id="{19608623-E5BD-482C-B29A-71C7D6D0A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ABDE79-9BFB-404B-AD4E-EDE426C6A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2">
                                            <p:graphicEl>
                                              <a:dgm id="{9BABDE79-9BFB-404B-AD4E-EDE426C6A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6FE930-7B3E-492E-9973-470919D00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2">
                                            <p:graphicEl>
                                              <a:dgm id="{746FE930-7B3E-492E-9973-470919D00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F46D07-709C-4511-8790-CEBD6E2D3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2">
                                            <p:graphicEl>
                                              <a:dgm id="{B2F46D07-709C-4511-8790-CEBD6E2D3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8" grpId="0">
        <p:bldSub>
          <a:bldChart bld="category"/>
        </p:bldSub>
      </p:bldGraphic>
      <p:bldGraphic spid="2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10" y="263238"/>
            <a:ext cx="11236036" cy="1098031"/>
          </a:xfrm>
        </p:spPr>
        <p:txBody>
          <a:bodyPr>
            <a:normAutofit/>
          </a:bodyPr>
          <a:lstStyle/>
          <a:p>
            <a:r>
              <a:rPr lang="ru-RU" b="1" dirty="0" smtClean="0"/>
              <a:t>В 2019 </a:t>
            </a:r>
            <a:r>
              <a:rPr lang="ru-RU" b="1" dirty="0" err="1" smtClean="0"/>
              <a:t>році</a:t>
            </a:r>
            <a:r>
              <a:rPr lang="ru-RU" b="1" dirty="0" smtClean="0"/>
              <a:t> на МСЕК направлено</a:t>
            </a:r>
            <a:r>
              <a:rPr lang="ru-RU" dirty="0"/>
              <a:t> </a:t>
            </a:r>
            <a:r>
              <a:rPr lang="ru-RU" b="1" dirty="0">
                <a:solidFill>
                  <a:schemeClr val="accent2"/>
                </a:solidFill>
              </a:rPr>
              <a:t>2</a:t>
            </a:r>
            <a:r>
              <a:rPr lang="ru-RU" b="1" dirty="0" smtClean="0">
                <a:solidFill>
                  <a:schemeClr val="accent2"/>
                </a:solidFill>
              </a:rPr>
              <a:t>2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chemeClr val="tx1"/>
                </a:solidFill>
              </a:rPr>
              <a:t>хворих</a:t>
            </a:r>
            <a:endParaRPr lang="ru-RU" sz="44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689449"/>
              </p:ext>
            </p:extLst>
          </p:nvPr>
        </p:nvGraphicFramePr>
        <p:xfrm>
          <a:off x="970380" y="1583140"/>
          <a:ext cx="5079451" cy="452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34254936"/>
              </p:ext>
            </p:extLst>
          </p:nvPr>
        </p:nvGraphicFramePr>
        <p:xfrm>
          <a:off x="6578220" y="2402005"/>
          <a:ext cx="4681183" cy="4080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38782" y="1583140"/>
            <a:ext cx="3426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Повторно</a:t>
            </a:r>
            <a:r>
              <a:rPr lang="uk-UA" sz="4400" dirty="0" smtClean="0"/>
              <a:t> -10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245415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CE038C7-9627-46AD-AE36-6E387059B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DCE038C7-9627-46AD-AE36-6E387059B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33A43B-B033-41DE-B650-65220E129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8333A43B-B033-41DE-B650-65220E129B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73AF22-B7A7-4912-BB58-C0BA36B5D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5073AF22-B7A7-4912-BB58-C0BA36B5D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6C400D-B197-44A7-8219-43D8656E4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A36C400D-B197-44A7-8219-43D8656E4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C196963-B4BE-4759-80F0-4F1991934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0C196963-B4BE-4759-80F0-4F1991934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27EE42E-7ED3-4048-8D41-FA1DDA6B0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graphicEl>
                                              <a:dgm id="{727EE42E-7ED3-4048-8D41-FA1DDA6B0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F7C188-1FAD-462C-9958-370462A96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1FF7C188-1FAD-462C-9958-370462A96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006908-C0A8-4C3D-92C6-2B04C7B4D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3">
                                            <p:graphicEl>
                                              <a:dgm id="{45006908-C0A8-4C3D-92C6-2B04C7B4D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1F4781-1AF0-451E-84CE-FC5DA8782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3">
                                            <p:graphicEl>
                                              <a:dgm id="{011F4781-1AF0-451E-84CE-FC5DA8782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5063D9-38E2-4241-B865-84948B2CB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750"/>
                                        <p:tgtEl>
                                          <p:spTgt spid="3">
                                            <p:graphicEl>
                                              <a:dgm id="{2B5063D9-38E2-4241-B865-84948B2CBC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C37B33-08BB-4934-ADC2-95E86F56E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750"/>
                                        <p:tgtEl>
                                          <p:spTgt spid="3">
                                            <p:graphicEl>
                                              <a:dgm id="{00C37B33-08BB-4934-ADC2-95E86F56E2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Sub>
          <a:bldDgm bld="lvlOne"/>
        </p:bldSub>
      </p:bldGraphic>
      <p:bldGraphic spid="3" grpId="0">
        <p:bldSub>
          <a:bldDgm bld="one"/>
        </p:bldSub>
      </p:bldGraphic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689021"/>
              </p:ext>
            </p:extLst>
          </p:nvPr>
        </p:nvGraphicFramePr>
        <p:xfrm>
          <a:off x="1160013" y="191068"/>
          <a:ext cx="9744548" cy="6506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4" imgW="10214345" imgH="6788101" progId="Word.Document.8">
                  <p:embed/>
                </p:oleObj>
              </mc:Choice>
              <mc:Fallback>
                <p:oleObj name="Document" r:id="rId4" imgW="10214345" imgH="6788101" progId="Word.Document.8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013" y="191068"/>
                        <a:ext cx="9744548" cy="65064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88575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205" y="979713"/>
            <a:ext cx="9326880" cy="684415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/>
              <a:t>Висновки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280" y="2073559"/>
            <a:ext cx="11499273" cy="313988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800" dirty="0" smtClean="0"/>
              <a:t>Госпіталізація до стаціонару проводилась за показаннями.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 smtClean="0"/>
              <a:t>Показник виконування </a:t>
            </a:r>
            <a:r>
              <a:rPr lang="uk-UA" sz="2800" dirty="0" err="1" smtClean="0"/>
              <a:t>плана</a:t>
            </a:r>
            <a:r>
              <a:rPr lang="uk-UA" sz="2800" dirty="0" smtClean="0"/>
              <a:t> ліжко-днів перебільшує </a:t>
            </a:r>
            <a:r>
              <a:rPr lang="uk-UA" sz="2800" dirty="0" err="1" smtClean="0"/>
              <a:t>середнеобласний</a:t>
            </a:r>
            <a:endParaRPr lang="uk-UA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 smtClean="0"/>
              <a:t>В 2019 зросла вага хворих на </a:t>
            </a:r>
            <a:r>
              <a:rPr lang="uk-UA" sz="2800" dirty="0" err="1" smtClean="0"/>
              <a:t>хіміорезистентний</a:t>
            </a:r>
            <a:r>
              <a:rPr lang="uk-UA" sz="2800" dirty="0" smtClean="0"/>
              <a:t> туберкульоз на 2,7 %.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dirty="0" smtClean="0"/>
              <a:t>Залишається високим % хворих з поєднаною патологією ВІЛ+ТБ.</a:t>
            </a:r>
          </a:p>
        </p:txBody>
      </p:sp>
    </p:spTree>
    <p:extLst>
      <p:ext uri="{BB962C8B-B14F-4D97-AF65-F5344CB8AC3E}">
        <p14:creationId xmlns:p14="http://schemas.microsoft.com/office/powerpoint/2010/main" val="17368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>
          <a:xfrm>
            <a:off x="594868" y="401145"/>
            <a:ext cx="9913908" cy="5576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473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134" y="471055"/>
            <a:ext cx="10058400" cy="809105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Показники роботи ліжка в 2019 році </a:t>
            </a:r>
            <a:br>
              <a:rPr lang="uk-UA" b="1" dirty="0" smtClean="0"/>
            </a:br>
            <a:r>
              <a:rPr lang="uk-UA" b="1" dirty="0" smtClean="0"/>
              <a:t>КНП ХОР «ОПТД №1»</a:t>
            </a:r>
            <a:endParaRPr lang="ru-RU" b="1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01354916"/>
              </p:ext>
            </p:extLst>
          </p:nvPr>
        </p:nvGraphicFramePr>
        <p:xfrm>
          <a:off x="1528550" y="1787857"/>
          <a:ext cx="8712592" cy="463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794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Sub>
          <a:bldChart bld="seriesEl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346" y="347670"/>
            <a:ext cx="11526982" cy="822960"/>
          </a:xfrm>
        </p:spPr>
        <p:txBody>
          <a:bodyPr/>
          <a:lstStyle/>
          <a:p>
            <a:r>
              <a:rPr lang="uk-UA" b="1" dirty="0" smtClean="0"/>
              <a:t>Використання ліжкового фонду в 2019 році</a:t>
            </a:r>
            <a:endParaRPr lang="ru-RU" b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7238598"/>
              </p:ext>
            </p:extLst>
          </p:nvPr>
        </p:nvGraphicFramePr>
        <p:xfrm>
          <a:off x="450727" y="1197925"/>
          <a:ext cx="5605409" cy="4864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Объект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6933867"/>
              </p:ext>
            </p:extLst>
          </p:nvPr>
        </p:nvGraphicFramePr>
        <p:xfrm>
          <a:off x="5982393" y="1759849"/>
          <a:ext cx="5763491" cy="453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8267702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Sub>
          <a:bldChart bld="category"/>
        </p:bldSub>
      </p:bldGraphic>
      <p:bldGraphic spid="17" grpId="0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7" y="150128"/>
            <a:ext cx="11846258" cy="1310184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В 2019 році  лікування в ОПТД №1 отримали</a:t>
            </a:r>
            <a:r>
              <a:rPr lang="uk-UA" sz="3200" b="1" dirty="0" smtClean="0">
                <a:solidFill>
                  <a:schemeClr val="accent2"/>
                </a:solidFill>
              </a:rPr>
              <a:t> </a:t>
            </a:r>
            <a:r>
              <a:rPr lang="uk-UA" sz="3600" b="1" dirty="0" smtClean="0">
                <a:solidFill>
                  <a:schemeClr val="accent2"/>
                </a:solidFill>
              </a:rPr>
              <a:t>692</a:t>
            </a:r>
            <a:r>
              <a:rPr lang="uk-UA" sz="3200" b="1" dirty="0" smtClean="0">
                <a:solidFill>
                  <a:schemeClr val="accent2"/>
                </a:solidFill>
              </a:rPr>
              <a:t> </a:t>
            </a:r>
            <a:r>
              <a:rPr lang="uk-UA" sz="3200" b="1" dirty="0" smtClean="0"/>
              <a:t>осіб, </a:t>
            </a:r>
            <a:br>
              <a:rPr lang="uk-UA" sz="3200" b="1" dirty="0" smtClean="0"/>
            </a:br>
            <a:r>
              <a:rPr lang="uk-UA" sz="3200" b="1" dirty="0" smtClean="0"/>
              <a:t>це </a:t>
            </a:r>
            <a:r>
              <a:rPr lang="uk-UA" sz="4000" b="1" dirty="0" smtClean="0"/>
              <a:t>33 </a:t>
            </a:r>
            <a:r>
              <a:rPr lang="uk-UA" sz="4000" b="1" dirty="0" smtClean="0">
                <a:solidFill>
                  <a:schemeClr val="tx1"/>
                </a:solidFill>
              </a:rPr>
              <a:t>% </a:t>
            </a:r>
            <a:r>
              <a:rPr lang="uk-UA" sz="3200" b="1" dirty="0" smtClean="0"/>
              <a:t>від загальної кількості усіх пролікованих </a:t>
            </a:r>
            <a:br>
              <a:rPr lang="uk-UA" sz="3200" b="1" dirty="0" smtClean="0"/>
            </a:br>
            <a:r>
              <a:rPr lang="uk-UA" sz="3200" b="1" dirty="0" smtClean="0"/>
              <a:t>в туб. закладах області</a:t>
            </a:r>
            <a:endParaRPr lang="ru-RU" sz="3200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982459"/>
              </p:ext>
            </p:extLst>
          </p:nvPr>
        </p:nvGraphicFramePr>
        <p:xfrm>
          <a:off x="218365" y="1644555"/>
          <a:ext cx="7670042" cy="5213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825555483"/>
              </p:ext>
            </p:extLst>
          </p:nvPr>
        </p:nvGraphicFramePr>
        <p:xfrm>
          <a:off x="7506757" y="2639569"/>
          <a:ext cx="4275811" cy="354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414724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Sub>
          <a:bldChart bld="category"/>
        </p:bldSub>
      </p:bldGraphic>
      <p:bldGraphic spid="10" grpId="0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000" y="646262"/>
            <a:ext cx="3200400" cy="2286000"/>
          </a:xfrm>
        </p:spPr>
        <p:txBody>
          <a:bodyPr>
            <a:normAutofit/>
          </a:bodyPr>
          <a:lstStyle/>
          <a:p>
            <a:r>
              <a:rPr lang="ru-RU" sz="4000" b="1" dirty="0"/>
              <a:t>За </a:t>
            </a:r>
            <a:r>
              <a:rPr lang="ru-RU" sz="4000" b="1" dirty="0" smtClean="0"/>
              <a:t>2019 </a:t>
            </a:r>
            <a:r>
              <a:rPr lang="ru-RU" sz="4000" b="1" dirty="0" err="1"/>
              <a:t>рік</a:t>
            </a:r>
            <a:r>
              <a:rPr lang="ru-RU" sz="4000" b="1" dirty="0"/>
              <a:t> </a:t>
            </a:r>
            <a:r>
              <a:rPr lang="ru-RU" sz="4000" dirty="0" err="1" smtClean="0"/>
              <a:t>проліковано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 </a:t>
            </a:r>
            <a:r>
              <a:rPr lang="ru-RU" sz="4000" b="1" dirty="0" smtClean="0">
                <a:solidFill>
                  <a:schemeClr val="accent2"/>
                </a:solidFill>
              </a:rPr>
              <a:t>692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хворих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329766"/>
              </p:ext>
            </p:extLst>
          </p:nvPr>
        </p:nvGraphicFramePr>
        <p:xfrm>
          <a:off x="5377217" y="841020"/>
          <a:ext cx="6137005" cy="505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012" y="3470753"/>
            <a:ext cx="5240740" cy="2302248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Хворих</a:t>
            </a:r>
            <a:r>
              <a:rPr lang="ru-RU" sz="2800" b="1" dirty="0" smtClean="0"/>
              <a:t> на ТБ- 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670</a:t>
            </a:r>
          </a:p>
          <a:p>
            <a:pPr marL="457200" indent="-457200" algn="r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Діагностичних</a:t>
            </a:r>
            <a:r>
              <a:rPr lang="ru-RU" sz="2800" b="1" dirty="0" smtClean="0"/>
              <a:t> хворих-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22</a:t>
            </a:r>
            <a:r>
              <a:rPr lang="ru-RU" sz="3600" b="1" dirty="0" smtClean="0"/>
              <a:t>       (3,2%)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3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0" grpId="0">
        <p:bldSub>
          <a:bldChart bld="category"/>
        </p:bldSub>
      </p:bldGraphic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777" y="356461"/>
            <a:ext cx="10058400" cy="109429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Перебувало </a:t>
            </a:r>
            <a:r>
              <a:rPr lang="uk-UA" sz="5400" b="1" dirty="0" smtClean="0">
                <a:solidFill>
                  <a:schemeClr val="accent2"/>
                </a:solidFill>
              </a:rPr>
              <a:t>22</a:t>
            </a:r>
            <a:r>
              <a:rPr lang="uk-UA" sz="5400" b="1" dirty="0" smtClean="0"/>
              <a:t> </a:t>
            </a:r>
            <a:r>
              <a:rPr lang="uk-UA" b="1" dirty="0" smtClean="0"/>
              <a:t>діагностичних хворих</a:t>
            </a:r>
            <a:endParaRPr lang="ru-RU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385802"/>
              </p:ext>
            </p:extLst>
          </p:nvPr>
        </p:nvGraphicFramePr>
        <p:xfrm>
          <a:off x="1379348" y="1735811"/>
          <a:ext cx="10104895" cy="4308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0643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Sub>
          <a:bldChart bld="seriesEl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29491"/>
            <a:ext cx="10058400" cy="975360"/>
          </a:xfrm>
        </p:spPr>
        <p:txBody>
          <a:bodyPr/>
          <a:lstStyle/>
          <a:p>
            <a:pPr algn="ctr"/>
            <a:r>
              <a:rPr lang="uk-UA" b="1" dirty="0" smtClean="0"/>
              <a:t>Проліковано </a:t>
            </a:r>
            <a:r>
              <a:rPr lang="uk-UA" sz="5400" b="1" dirty="0" smtClean="0">
                <a:solidFill>
                  <a:schemeClr val="accent2"/>
                </a:solidFill>
              </a:rPr>
              <a:t>670 </a:t>
            </a:r>
            <a:r>
              <a:rPr lang="uk-UA" b="1" dirty="0" smtClean="0"/>
              <a:t>хворих на ТБ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8645" y="1638352"/>
            <a:ext cx="5090160" cy="63730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sz="3200" b="1" dirty="0" smtClean="0"/>
              <a:t>Активний ТБ- 664 хворих (99,1%) </a:t>
            </a:r>
            <a:endParaRPr lang="ru-RU" sz="3200" b="1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56843542"/>
              </p:ext>
            </p:extLst>
          </p:nvPr>
        </p:nvGraphicFramePr>
        <p:xfrm>
          <a:off x="609600" y="2174875"/>
          <a:ext cx="53863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05601" y="1474576"/>
            <a:ext cx="5331723" cy="79095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sz="3200" b="1" dirty="0" smtClean="0"/>
              <a:t>Неактивний ТБ – 6 хворих ( </a:t>
            </a:r>
            <a:r>
              <a:rPr lang="uk-UA" sz="3200" dirty="0" smtClean="0"/>
              <a:t>0,8 </a:t>
            </a:r>
            <a:r>
              <a:rPr lang="uk-UA" sz="3200" b="1" dirty="0" smtClean="0"/>
              <a:t>%) </a:t>
            </a:r>
            <a:endParaRPr lang="ru-RU" sz="3200" b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73481041"/>
              </p:ext>
            </p:extLst>
          </p:nvPr>
        </p:nvGraphicFramePr>
        <p:xfrm>
          <a:off x="6192838" y="2174875"/>
          <a:ext cx="5389562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42294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4F6133-9392-4FF8-929B-635B5AD7F6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9C75DDF-7B80-419E-9BA8-93600ACAA84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F40D927-8B63-41DA-B5B4-E0E332659CC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58AD4F5-11C7-404E-ABA9-11A33B6874C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64148A2-92C5-48B4-91FD-F6AEEDFB2CF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9D89713-C060-47B1-8827-004DFFE5F7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5D6EEB-B91C-483A-844D-1DFC6174E86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12" grpId="0">
        <p:bldSub>
          <a:bldDgm bld="one"/>
        </p:bldSub>
      </p:bldGraphic>
      <p:bldP spid="5" grpId="0" build="p"/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61" y="179104"/>
            <a:ext cx="10972800" cy="1143000"/>
          </a:xfrm>
        </p:spPr>
        <p:txBody>
          <a:bodyPr/>
          <a:lstStyle/>
          <a:p>
            <a:r>
              <a:rPr lang="uk-UA" dirty="0" smtClean="0"/>
              <a:t>Проведено ліжко-днів в 2019 році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0788" y="1190771"/>
            <a:ext cx="4223224" cy="2002805"/>
          </a:xfrm>
        </p:spPr>
        <p:txBody>
          <a:bodyPr/>
          <a:lstStyle/>
          <a:p>
            <a:r>
              <a:rPr lang="uk-UA" b="1" dirty="0" smtClean="0"/>
              <a:t>Активний туберкульоз</a:t>
            </a:r>
            <a:endParaRPr lang="uk-UA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43701" y="4237632"/>
            <a:ext cx="3971498" cy="2449772"/>
          </a:xfrm>
        </p:spPr>
        <p:txBody>
          <a:bodyPr/>
          <a:lstStyle/>
          <a:p>
            <a:r>
              <a:rPr lang="uk-UA" b="1" dirty="0" smtClean="0"/>
              <a:t>Діагностичні хворі</a:t>
            </a:r>
            <a:endParaRPr lang="uk-UA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50765957"/>
              </p:ext>
            </p:extLst>
          </p:nvPr>
        </p:nvGraphicFramePr>
        <p:xfrm>
          <a:off x="600502" y="1785555"/>
          <a:ext cx="4162566" cy="2200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22939068"/>
              </p:ext>
            </p:extLst>
          </p:nvPr>
        </p:nvGraphicFramePr>
        <p:xfrm>
          <a:off x="3384645" y="4503761"/>
          <a:ext cx="5063319" cy="216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23380" y="1523945"/>
            <a:ext cx="4354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800" b="1" dirty="0" smtClean="0"/>
              <a:t>Неактивний туберкульоз</a:t>
            </a:r>
            <a:endParaRPr lang="uk-UA" sz="2800" b="1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45378299"/>
              </p:ext>
            </p:extLst>
          </p:nvPr>
        </p:nvGraphicFramePr>
        <p:xfrm>
          <a:off x="7137780" y="2047165"/>
          <a:ext cx="4519126" cy="231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77093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</TotalTime>
  <Words>519</Words>
  <Application>Microsoft Office PowerPoint</Application>
  <PresentationFormat>Произвольный</PresentationFormat>
  <Paragraphs>189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Document</vt:lpstr>
      <vt:lpstr>«Про результати надання медичної допомоги у структурних підрозділах закладу.  Вирішення проблемних питань.» </vt:lpstr>
      <vt:lpstr>Презентация PowerPoint</vt:lpstr>
      <vt:lpstr>Показники роботи ліжка в 2019 році  КНП ХОР «ОПТД №1»</vt:lpstr>
      <vt:lpstr>Використання ліжкового фонду в 2019 році</vt:lpstr>
      <vt:lpstr>В 2019 році  лікування в ОПТД №1 отримали 692 осіб,  це 33 % від загальної кількості усіх пролікованих  в туб. закладах області</vt:lpstr>
      <vt:lpstr>За 2019 рік проліковано  692 хворих:</vt:lpstr>
      <vt:lpstr>Перебувало 22 діагностичних хворих</vt:lpstr>
      <vt:lpstr>Проліковано 670 хворих на ТБ</vt:lpstr>
      <vt:lpstr>Проведено ліжко-днів в 2019 році</vt:lpstr>
      <vt:lpstr>Проліковані категорії ТБ в 2019 році</vt:lpstr>
      <vt:lpstr>322 ( 44,4%) пролікованих хворих з ВДТБ в 2019 році  ( 307 в 2018р.), у т.ч. МБТ «+» 68,6%    CV «+» 59,9%</vt:lpstr>
      <vt:lpstr>В 2019 році проліковано 83 хворих ІІ кат., у т.ч. МБТ «+» 79,5 %   CV «+» 75,9 %</vt:lpstr>
      <vt:lpstr>259 ( 39%) хворих IVкат. проліковано в 2019 році, у т.ч. МБТ «+»  98,5 %    CV «+» 80,7 %</vt:lpstr>
      <vt:lpstr>Ефективність стаціонарного лікування  (припинення бактеріовиділення за мазком)</vt:lpstr>
      <vt:lpstr>Аналіз ефективності  стаціонарного етапу лікування</vt:lpstr>
      <vt:lpstr>В 2019 році в стаціонарі проліковано - 105 хворих з Ко-інфекцією ( 15,2 % )  померло- 16 (15,2 %)</vt:lpstr>
      <vt:lpstr>В 2019 році отримали лікування 125 працюючих (в 2018 році-119)</vt:lpstr>
      <vt:lpstr>В 2019 році на МСЕК було направлено  22 хворих  </vt:lpstr>
      <vt:lpstr>В 2019 році на МСЕК направлено 22 хворих</vt:lpstr>
      <vt:lpstr>Висновки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 роботу</dc:title>
  <dc:creator>Admin</dc:creator>
  <cp:lastModifiedBy>Ольга Филиппова</cp:lastModifiedBy>
  <cp:revision>188</cp:revision>
  <cp:lastPrinted>2020-01-15T11:09:49Z</cp:lastPrinted>
  <dcterms:created xsi:type="dcterms:W3CDTF">2018-01-24T06:52:57Z</dcterms:created>
  <dcterms:modified xsi:type="dcterms:W3CDTF">2020-01-16T07:48:03Z</dcterms:modified>
</cp:coreProperties>
</file>